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2" r:id="rId4"/>
    <p:sldMasterId id="2147483776" r:id="rId5"/>
    <p:sldMasterId id="2147483766" r:id="rId6"/>
    <p:sldMasterId id="2147483715" r:id="rId7"/>
  </p:sldMasterIdLst>
  <p:notesMasterIdLst>
    <p:notesMasterId r:id="rId30"/>
  </p:notesMasterIdLst>
  <p:handoutMasterIdLst>
    <p:handoutMasterId r:id="rId31"/>
  </p:handoutMasterIdLst>
  <p:sldIdLst>
    <p:sldId id="584" r:id="rId8"/>
    <p:sldId id="651" r:id="rId9"/>
    <p:sldId id="638" r:id="rId10"/>
    <p:sldId id="635" r:id="rId11"/>
    <p:sldId id="649" r:id="rId12"/>
    <p:sldId id="650" r:id="rId13"/>
    <p:sldId id="653" r:id="rId14"/>
    <p:sldId id="608" r:id="rId15"/>
    <p:sldId id="652" r:id="rId16"/>
    <p:sldId id="647" r:id="rId17"/>
    <p:sldId id="626" r:id="rId18"/>
    <p:sldId id="625" r:id="rId19"/>
    <p:sldId id="648" r:id="rId20"/>
    <p:sldId id="636" r:id="rId21"/>
    <p:sldId id="646" r:id="rId22"/>
    <p:sldId id="623" r:id="rId23"/>
    <p:sldId id="630" r:id="rId24"/>
    <p:sldId id="641" r:id="rId25"/>
    <p:sldId id="634" r:id="rId26"/>
    <p:sldId id="594" r:id="rId27"/>
    <p:sldId id="603" r:id="rId28"/>
    <p:sldId id="604" r:id="rId29"/>
  </p:sldIdLst>
  <p:sldSz cx="9144000" cy="6858000" type="screen4x3"/>
  <p:notesSz cx="6662738" cy="9926638"/>
  <p:embeddedFontLst>
    <p:embeddedFont>
      <p:font typeface="Wingdings 3" panose="05040102010807070707" pitchFamily="18" charset="2"/>
      <p:regular r:id="rId32"/>
    </p:embeddedFont>
    <p:embeddedFont>
      <p:font typeface="Calibri" panose="020F0502020204030204" pitchFamily="34" charset="0"/>
      <p:regular r:id="rId33"/>
      <p:bold r:id="rId34"/>
      <p:italic r:id="rId35"/>
      <p:boldItalic r:id="rId36"/>
    </p:embeddedFont>
  </p:embeddedFontLst>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ith Mülders | DUH" initials="JM|D" lastIdx="17" clrIdx="0">
    <p:extLst/>
  </p:cmAuthor>
  <p:cmAuthor id="2" name="Judith Mülders | DUH" initials="JM|D [2]" lastIdx="7" clrIdx="1">
    <p:extLst/>
  </p:cmAuthor>
  <p:cmAuthor id="3" name="Laura Geßner | DUH" initials="LG|D" lastIdx="1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FF00FF"/>
    <a:srgbClr val="FF3300"/>
    <a:srgbClr val="FFFFFF"/>
    <a:srgbClr val="FFFFCC"/>
    <a:srgbClr val="FFFF00"/>
    <a:srgbClr val="FFFF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2584" autoAdjust="0"/>
  </p:normalViewPr>
  <p:slideViewPr>
    <p:cSldViewPr showGuides="1">
      <p:cViewPr varScale="1">
        <p:scale>
          <a:sx n="115" d="100"/>
          <a:sy n="115" d="100"/>
        </p:scale>
        <p:origin x="1530" y="222"/>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8" d="100"/>
          <a:sy n="78" d="100"/>
        </p:scale>
        <p:origin x="-3354" y="-108"/>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3.fnt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1.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5.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791852187363798E-2"/>
          <c:y val="4.496911113621023E-2"/>
          <c:w val="0.89593837864168935"/>
          <c:h val="0.93250806011726051"/>
        </c:manualLayout>
      </c:layout>
      <c:pieChart>
        <c:varyColors val="1"/>
        <c:ser>
          <c:idx val="0"/>
          <c:order val="0"/>
          <c:tx>
            <c:strRef>
              <c:f>Tabelle1!$B$1</c:f>
              <c:strCache>
                <c:ptCount val="1"/>
                <c:pt idx="0">
                  <c:v>percentage</c:v>
                </c:pt>
              </c:strCache>
            </c:strRef>
          </c:tx>
          <c:explosion val="26"/>
          <c:dPt>
            <c:idx val="0"/>
            <c:bubble3D val="0"/>
            <c:explosion val="20"/>
            <c:spPr>
              <a:solidFill>
                <a:schemeClr val="accent2"/>
              </a:solidFill>
              <a:ln w="19050">
                <a:solidFill>
                  <a:schemeClr val="lt1"/>
                </a:solidFill>
              </a:ln>
              <a:effectLst/>
            </c:spPr>
            <c:extLst>
              <c:ext xmlns:c16="http://schemas.microsoft.com/office/drawing/2014/chart" uri="{C3380CC4-5D6E-409C-BE32-E72D297353CC}">
                <c16:uniqueId val="{00000001-17DB-47CF-B4E5-65BC0900F52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7DB-47CF-B4E5-65BC0900F5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DB-47CF-B4E5-65BC0900F5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7DB-47CF-B4E5-65BC0900F52F}"/>
              </c:ext>
            </c:extLst>
          </c:dPt>
          <c:dLbls>
            <c:dLbl>
              <c:idx val="0"/>
              <c:layout>
                <c:manualLayout>
                  <c:x val="-0.24140854007674362"/>
                  <c:y val="-0.17723414978634519"/>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7DB-47CF-B4E5-65BC0900F52F}"/>
                </c:ext>
              </c:extLst>
            </c:dLbl>
            <c:dLbl>
              <c:idx val="1"/>
              <c:layout>
                <c:manualLayout>
                  <c:x val="0.19193727406356559"/>
                  <c:y val="0.1973990378077748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7DB-47CF-B4E5-65BC0900F52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Tabelle1!$A$2:$A$5</c:f>
              <c:strCache>
                <c:ptCount val="2"/>
                <c:pt idx="0">
                  <c:v>Microplastics</c:v>
                </c:pt>
                <c:pt idx="1">
                  <c:v>Macroplastics</c:v>
                </c:pt>
              </c:strCache>
            </c:strRef>
          </c:cat>
          <c:val>
            <c:numRef>
              <c:f>Tabelle1!$B$2:$B$5</c:f>
              <c:numCache>
                <c:formatCode>0%</c:formatCode>
                <c:ptCount val="4"/>
                <c:pt idx="0">
                  <c:v>0.74</c:v>
                </c:pt>
                <c:pt idx="1">
                  <c:v>0.26</c:v>
                </c:pt>
              </c:numCache>
            </c:numRef>
          </c:val>
          <c:extLst>
            <c:ext xmlns:c16="http://schemas.microsoft.com/office/drawing/2014/chart" uri="{C3380CC4-5D6E-409C-BE32-E72D297353CC}">
              <c16:uniqueId val="{00000008-17DB-47CF-B4E5-65BC0900F52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2-04-27T18:36:18.120" idx="1">
    <p:pos x="5409" y="1307"/>
    <p:text>(Woher Wann Was ist das (mikro/makro/Quelle?)</p:text>
    <p:extLst mod="1">
      <p:ext uri="{C676402C-5697-4E1C-873F-D02D1690AC5C}">
        <p15:threadingInfo xmlns:p15="http://schemas.microsoft.com/office/powerpoint/2012/main" timeZoneBias="-120"/>
      </p:ext>
    </p:extLst>
  </p:cm>
  <p:cm authorId="3" dt="2022-04-27T19:42:01.766" idx="9">
    <p:pos x="5409" y="1443"/>
    <p:text>Sind die Zahlen alle aus der Fraunhoferstudie :)?</p:text>
    <p:extLst mod="1">
      <p:ext uri="{C676402C-5697-4E1C-873F-D02D1690AC5C}">
        <p15:threadingInfo xmlns:p15="http://schemas.microsoft.com/office/powerpoint/2012/main" timeZoneBias="-120">
          <p15:parentCm authorId="3" idx="1"/>
        </p15:threadingInfo>
      </p:ext>
    </p:extLst>
  </p:cm>
  <p:cm authorId="3" dt="2022-04-27T19:44:18.497" idx="11">
    <p:pos x="5409" y="1579"/>
    <p:text>Falls  ja - gern dazuschreiben (according to Fraunhofer und unten according to UBA usw.)</p:text>
    <p:extLst mod="1">
      <p:ext uri="{C676402C-5697-4E1C-873F-D02D1690AC5C}">
        <p15:threadingInfo xmlns:p15="http://schemas.microsoft.com/office/powerpoint/2012/main" timeZoneBias="-120">
          <p15:parentCm authorId="3" idx="1"/>
        </p15:threadingInfo>
      </p:ext>
    </p:extLst>
  </p:cm>
  <p:cm authorId="1" dt="2022-04-28T09:40:51.138" idx="5">
    <p:pos x="5409" y="1715"/>
    <p:text>die "plastic emissions = 449.500 t" ist hier "die Summe der Freisetzung aus intendierter Zugabe, Verwitterung, Abrieb sowie Littering unabhängig davon in welches Umweltkompartiment die Emission gelangen, oder ob sie zu einem späteren Zeitpunkt zurückgewonnen werden. Sie sind damit von den Einträgen in die Gewässer zu unterscheiden." (Fraunhofer) Also generell alle Emissionen in die Umwelt. In der Studie steht keine Quelle. Vllt sind es Schätzungen.</p:text>
    <p:extLst mod="1">
      <p:ext uri="{C676402C-5697-4E1C-873F-D02D1690AC5C}">
        <p15:threadingInfo xmlns:p15="http://schemas.microsoft.com/office/powerpoint/2012/main" timeZoneBias="-120">
          <p15:parentCm authorId="3" idx="1"/>
        </p15:threadingInfo>
      </p:ext>
    </p:extLst>
  </p:cm>
  <p:cm authorId="3" dt="2022-04-27T19:49:35.979" idx="14">
    <p:pos x="10" y="10"/>
    <p:text>Toll wäre auf dieser Seite grundsätzlich auch eine Grafik, die etwa die weltweite Plastikproduktion darstellt, am besten aktuell und ohne Copyright :)</p:text>
    <p:extLst>
      <p:ext uri="{C676402C-5697-4E1C-873F-D02D1690AC5C}">
        <p15:threadingInfo xmlns:p15="http://schemas.microsoft.com/office/powerpoint/2012/main" timeZoneBias="-1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663" cy="495300"/>
          </a:xfrm>
          <a:prstGeom prst="rect">
            <a:avLst/>
          </a:prstGeom>
        </p:spPr>
        <p:txBody>
          <a:bodyPr vert="horz" lIns="95562" tIns="47781" rIns="95562" bIns="47781" rtlCol="0"/>
          <a:lstStyle>
            <a:lvl1pPr algn="l">
              <a:defRPr sz="1300"/>
            </a:lvl1pPr>
          </a:lstStyle>
          <a:p>
            <a:pPr>
              <a:defRPr/>
            </a:pPr>
            <a:endParaRPr lang="de-DE"/>
          </a:p>
        </p:txBody>
      </p:sp>
      <p:sp>
        <p:nvSpPr>
          <p:cNvPr id="3" name="Datumsplatzhalter 2"/>
          <p:cNvSpPr>
            <a:spLocks noGrp="1"/>
          </p:cNvSpPr>
          <p:nvPr>
            <p:ph type="dt" sz="quarter" idx="1"/>
          </p:nvPr>
        </p:nvSpPr>
        <p:spPr>
          <a:xfrm>
            <a:off x="3773488" y="0"/>
            <a:ext cx="2887662" cy="495300"/>
          </a:xfrm>
          <a:prstGeom prst="rect">
            <a:avLst/>
          </a:prstGeom>
        </p:spPr>
        <p:txBody>
          <a:bodyPr vert="horz" lIns="95562" tIns="47781" rIns="95562" bIns="47781" rtlCol="0"/>
          <a:lstStyle>
            <a:lvl1pPr algn="r">
              <a:defRPr sz="1300"/>
            </a:lvl1pPr>
          </a:lstStyle>
          <a:p>
            <a:pPr>
              <a:defRPr/>
            </a:pPr>
            <a:fld id="{5B6D8561-885E-4CFC-AB02-7F0CD8E515D9}" type="datetimeFigureOut">
              <a:rPr lang="de-DE"/>
              <a:pPr>
                <a:defRPr/>
              </a:pPr>
              <a:t>09.05.2022</a:t>
            </a:fld>
            <a:endParaRPr lang="de-DE"/>
          </a:p>
        </p:txBody>
      </p:sp>
      <p:sp>
        <p:nvSpPr>
          <p:cNvPr id="4" name="Fußzeilenplatzhalter 3"/>
          <p:cNvSpPr>
            <a:spLocks noGrp="1"/>
          </p:cNvSpPr>
          <p:nvPr>
            <p:ph type="ftr" sz="quarter" idx="2"/>
          </p:nvPr>
        </p:nvSpPr>
        <p:spPr>
          <a:xfrm>
            <a:off x="0" y="9429750"/>
            <a:ext cx="2887663" cy="495300"/>
          </a:xfrm>
          <a:prstGeom prst="rect">
            <a:avLst/>
          </a:prstGeom>
        </p:spPr>
        <p:txBody>
          <a:bodyPr vert="horz" lIns="95562" tIns="47781" rIns="95562" bIns="47781" rtlCol="0" anchor="b"/>
          <a:lstStyle>
            <a:lvl1pPr algn="l">
              <a:defRPr sz="1300"/>
            </a:lvl1pPr>
          </a:lstStyle>
          <a:p>
            <a:pPr>
              <a:defRPr/>
            </a:pPr>
            <a:endParaRPr lang="de-DE"/>
          </a:p>
        </p:txBody>
      </p:sp>
      <p:sp>
        <p:nvSpPr>
          <p:cNvPr id="5" name="Foliennummernplatzhalter 4"/>
          <p:cNvSpPr>
            <a:spLocks noGrp="1"/>
          </p:cNvSpPr>
          <p:nvPr>
            <p:ph type="sldNum" sz="quarter" idx="3"/>
          </p:nvPr>
        </p:nvSpPr>
        <p:spPr>
          <a:xfrm>
            <a:off x="3773488" y="9429750"/>
            <a:ext cx="2887662" cy="495300"/>
          </a:xfrm>
          <a:prstGeom prst="rect">
            <a:avLst/>
          </a:prstGeom>
        </p:spPr>
        <p:txBody>
          <a:bodyPr vert="horz" lIns="95562" tIns="47781" rIns="95562" bIns="47781" rtlCol="0" anchor="b"/>
          <a:lstStyle>
            <a:lvl1pPr algn="r">
              <a:defRPr sz="1300"/>
            </a:lvl1pPr>
          </a:lstStyle>
          <a:p>
            <a:pPr>
              <a:defRPr/>
            </a:pPr>
            <a:fld id="{67740F62-0495-43A2-98FE-8F9729FA2432}" type="slidenum">
              <a:rPr lang="de-DE"/>
              <a:pPr>
                <a:defRPr/>
              </a:pPr>
              <a:t>‹Nr.›</a:t>
            </a:fld>
            <a:endParaRPr lang="de-DE"/>
          </a:p>
        </p:txBody>
      </p:sp>
    </p:spTree>
    <p:extLst>
      <p:ext uri="{BB962C8B-B14F-4D97-AF65-F5344CB8AC3E}">
        <p14:creationId xmlns:p14="http://schemas.microsoft.com/office/powerpoint/2010/main" val="3469269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663" cy="495300"/>
          </a:xfrm>
          <a:prstGeom prst="rect">
            <a:avLst/>
          </a:prstGeom>
        </p:spPr>
        <p:txBody>
          <a:bodyPr vert="horz" lIns="95562" tIns="47781" rIns="95562" bIns="47781" rtlCol="0"/>
          <a:lstStyle>
            <a:lvl1pPr algn="l">
              <a:defRPr sz="1300"/>
            </a:lvl1pPr>
          </a:lstStyle>
          <a:p>
            <a:pPr>
              <a:defRPr/>
            </a:pPr>
            <a:endParaRPr lang="de-DE"/>
          </a:p>
        </p:txBody>
      </p:sp>
      <p:sp>
        <p:nvSpPr>
          <p:cNvPr id="3" name="Datumsplatzhalter 2"/>
          <p:cNvSpPr>
            <a:spLocks noGrp="1"/>
          </p:cNvSpPr>
          <p:nvPr>
            <p:ph type="dt" idx="1"/>
          </p:nvPr>
        </p:nvSpPr>
        <p:spPr>
          <a:xfrm>
            <a:off x="3773488" y="0"/>
            <a:ext cx="2887662" cy="495300"/>
          </a:xfrm>
          <a:prstGeom prst="rect">
            <a:avLst/>
          </a:prstGeom>
        </p:spPr>
        <p:txBody>
          <a:bodyPr vert="horz" lIns="95562" tIns="47781" rIns="95562" bIns="47781" rtlCol="0"/>
          <a:lstStyle>
            <a:lvl1pPr algn="r">
              <a:defRPr sz="1300"/>
            </a:lvl1pPr>
          </a:lstStyle>
          <a:p>
            <a:pPr>
              <a:defRPr/>
            </a:pPr>
            <a:fld id="{A1C310E5-09BB-4452-881B-39C346847A28}" type="datetimeFigureOut">
              <a:rPr lang="de-DE"/>
              <a:pPr>
                <a:defRPr/>
              </a:pPr>
              <a:t>09.05.2022</a:t>
            </a:fld>
            <a:endParaRPr lang="de-DE"/>
          </a:p>
        </p:txBody>
      </p:sp>
      <p:sp>
        <p:nvSpPr>
          <p:cNvPr id="4" name="Folienbildplatzhalter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5562" tIns="47781" rIns="95562" bIns="47781" rtlCol="0" anchor="ctr"/>
          <a:lstStyle/>
          <a:p>
            <a:pPr lvl="0"/>
            <a:endParaRPr lang="de-DE" noProof="0" smtClean="0"/>
          </a:p>
        </p:txBody>
      </p:sp>
      <p:sp>
        <p:nvSpPr>
          <p:cNvPr id="5" name="Notizenplatzhalter 4"/>
          <p:cNvSpPr>
            <a:spLocks noGrp="1"/>
          </p:cNvSpPr>
          <p:nvPr>
            <p:ph type="body" sz="quarter" idx="3"/>
          </p:nvPr>
        </p:nvSpPr>
        <p:spPr>
          <a:xfrm>
            <a:off x="666750" y="4714875"/>
            <a:ext cx="5329238" cy="4467225"/>
          </a:xfrm>
          <a:prstGeom prst="rect">
            <a:avLst/>
          </a:prstGeom>
        </p:spPr>
        <p:txBody>
          <a:bodyPr vert="horz" lIns="95562" tIns="47781" rIns="95562" bIns="47781"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9750"/>
            <a:ext cx="2887663" cy="495300"/>
          </a:xfrm>
          <a:prstGeom prst="rect">
            <a:avLst/>
          </a:prstGeom>
        </p:spPr>
        <p:txBody>
          <a:bodyPr vert="horz" lIns="95562" tIns="47781" rIns="95562" bIns="47781"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3773488" y="9429750"/>
            <a:ext cx="2887662" cy="495300"/>
          </a:xfrm>
          <a:prstGeom prst="rect">
            <a:avLst/>
          </a:prstGeom>
        </p:spPr>
        <p:txBody>
          <a:bodyPr vert="horz" lIns="95562" tIns="47781" rIns="95562" bIns="47781" rtlCol="0" anchor="b"/>
          <a:lstStyle>
            <a:lvl1pPr algn="r">
              <a:defRPr sz="1300"/>
            </a:lvl1pPr>
          </a:lstStyle>
          <a:p>
            <a:pPr>
              <a:defRPr/>
            </a:pPr>
            <a:fld id="{EAE0EA65-75DD-45C1-8226-9805291AF99C}" type="slidenum">
              <a:rPr lang="de-DE"/>
              <a:pPr>
                <a:defRPr/>
              </a:pPr>
              <a:t>‹Nr.›</a:t>
            </a:fld>
            <a:endParaRPr lang="de-DE"/>
          </a:p>
        </p:txBody>
      </p:sp>
    </p:spTree>
    <p:extLst>
      <p:ext uri="{BB962C8B-B14F-4D97-AF65-F5344CB8AC3E}">
        <p14:creationId xmlns:p14="http://schemas.microsoft.com/office/powerpoint/2010/main" val="126504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err="1" smtClean="0"/>
              <a:t>Presentation</a:t>
            </a:r>
            <a:r>
              <a:rPr lang="de-DE" dirty="0" smtClean="0"/>
              <a:t> </a:t>
            </a:r>
            <a:r>
              <a:rPr lang="de-DE" dirty="0" err="1" smtClean="0"/>
              <a:t>of</a:t>
            </a:r>
            <a:r>
              <a:rPr lang="de-DE" dirty="0" smtClean="0"/>
              <a:t> </a:t>
            </a:r>
            <a:r>
              <a:rPr lang="de-DE" dirty="0" err="1" smtClean="0"/>
              <a:t>the</a:t>
            </a:r>
            <a:r>
              <a:rPr lang="de-DE" dirty="0" smtClean="0"/>
              <a:t> German Environmental </a:t>
            </a:r>
            <a:r>
              <a:rPr lang="de-DE" dirty="0" err="1" smtClean="0"/>
              <a:t>Aid</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a:t>
            </a:fld>
            <a:endParaRPr lang="de-DE"/>
          </a:p>
        </p:txBody>
      </p:sp>
    </p:spTree>
    <p:extLst>
      <p:ext uri="{BB962C8B-B14F-4D97-AF65-F5344CB8AC3E}">
        <p14:creationId xmlns:p14="http://schemas.microsoft.com/office/powerpoint/2010/main" val="2911198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10</a:t>
            </a:fld>
            <a:endParaRPr lang="de-DE"/>
          </a:p>
        </p:txBody>
      </p:sp>
    </p:spTree>
    <p:extLst>
      <p:ext uri="{BB962C8B-B14F-4D97-AF65-F5344CB8AC3E}">
        <p14:creationId xmlns:p14="http://schemas.microsoft.com/office/powerpoint/2010/main" val="3621922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1200"/>
              </a:spcBef>
            </a:pPr>
            <a:r>
              <a:rPr lang="en-US" dirty="0" smtClean="0"/>
              <a:t>Touted as the solution by  many in the industry</a:t>
            </a:r>
          </a:p>
          <a:p>
            <a:pPr>
              <a:spcBef>
                <a:spcPts val="1200"/>
              </a:spcBef>
            </a:pPr>
            <a:r>
              <a:rPr lang="en-US" dirty="0" smtClean="0"/>
              <a:t>Idea is appealing – no longer  need  fossil fuels,  just throw that into the  bio-waste and it degrades</a:t>
            </a:r>
            <a:endParaRPr lang="en-US" dirty="0"/>
          </a:p>
          <a:p>
            <a:pPr>
              <a:spcBef>
                <a:spcPts val="1200"/>
              </a:spcBef>
            </a:pPr>
            <a:r>
              <a:rPr lang="en-US" dirty="0" smtClean="0"/>
              <a:t>Well, from our experience that is not what happens</a:t>
            </a:r>
          </a:p>
          <a:p>
            <a:pPr>
              <a:spcBef>
                <a:spcPts val="1200"/>
              </a:spcBef>
            </a:pPr>
            <a:endParaRPr lang="en-US" dirty="0" smtClean="0"/>
          </a:p>
          <a:p>
            <a:pPr marL="342900" indent="-342900">
              <a:spcBef>
                <a:spcPts val="1200"/>
              </a:spcBef>
              <a:buFont typeface="Wingdings" panose="05000000000000000000" pitchFamily="2" charset="2"/>
              <a:buChar char="Ø"/>
            </a:pPr>
            <a:endParaRPr lang="en-US" dirty="0"/>
          </a:p>
          <a:p>
            <a:pPr marL="342900" indent="-342900">
              <a:spcBef>
                <a:spcPts val="1200"/>
              </a:spcBef>
              <a:buFont typeface="Wingdings" panose="05000000000000000000" pitchFamily="2" charset="2"/>
              <a:buChar char="Ø"/>
            </a:pPr>
            <a:r>
              <a:rPr lang="en-US" dirty="0" smtClean="0"/>
              <a:t>Typically, </a:t>
            </a:r>
            <a:r>
              <a:rPr lang="en-US" dirty="0" smtClean="0">
                <a:solidFill>
                  <a:srgbClr val="95C11F"/>
                </a:solidFill>
              </a:rPr>
              <a:t>bioplastics are not more environmentally friendly </a:t>
            </a:r>
            <a:r>
              <a:rPr lang="en-US" dirty="0" smtClean="0"/>
              <a:t>compared to conventional plastics.</a:t>
            </a:r>
          </a:p>
          <a:p>
            <a:pPr marL="342900" indent="-342900">
              <a:spcBef>
                <a:spcPts val="1200"/>
              </a:spcBef>
              <a:buFont typeface="Wingdings" panose="05000000000000000000" pitchFamily="2" charset="2"/>
              <a:buChar char="Ø"/>
            </a:pPr>
            <a:r>
              <a:rPr lang="en-US" dirty="0" smtClean="0"/>
              <a:t>In nature, biodegradable plastics often </a:t>
            </a:r>
            <a:r>
              <a:rPr lang="en-US" dirty="0" smtClean="0">
                <a:solidFill>
                  <a:srgbClr val="95C11F"/>
                </a:solidFill>
              </a:rPr>
              <a:t>do not degrade faster</a:t>
            </a:r>
            <a:r>
              <a:rPr lang="en-US" dirty="0" smtClean="0"/>
              <a:t> than conventional plastics and could even lead to </a:t>
            </a:r>
            <a:r>
              <a:rPr lang="en-US" dirty="0" smtClean="0">
                <a:solidFill>
                  <a:srgbClr val="95C11F"/>
                </a:solidFill>
              </a:rPr>
              <a:t>more plastic littered</a:t>
            </a:r>
            <a:r>
              <a:rPr lang="en-US" dirty="0" smtClean="0"/>
              <a:t>.</a:t>
            </a:r>
          </a:p>
          <a:p>
            <a:pPr marL="342900" indent="-342900">
              <a:spcBef>
                <a:spcPts val="1200"/>
              </a:spcBef>
              <a:buFont typeface="Wingdings" panose="05000000000000000000" pitchFamily="2" charset="2"/>
              <a:buChar char="Ø"/>
            </a:pPr>
            <a:r>
              <a:rPr lang="en-US" dirty="0" smtClean="0"/>
              <a:t>EN 13432 and EN 17033 </a:t>
            </a:r>
            <a:r>
              <a:rPr lang="en-US" dirty="0" smtClean="0">
                <a:solidFill>
                  <a:srgbClr val="95C11F"/>
                </a:solidFill>
              </a:rPr>
              <a:t>don’t guarantee full degradation </a:t>
            </a:r>
            <a:r>
              <a:rPr lang="en-US" dirty="0" smtClean="0"/>
              <a:t>in due time and could lead to non-degradable residues.</a:t>
            </a:r>
          </a:p>
          <a:p>
            <a:pPr marL="342900" indent="-342900">
              <a:spcBef>
                <a:spcPts val="1200"/>
              </a:spcBef>
              <a:buFont typeface="Wingdings" panose="05000000000000000000" pitchFamily="2" charset="2"/>
              <a:buChar char="Ø"/>
            </a:pPr>
            <a:r>
              <a:rPr lang="en-US" dirty="0" smtClean="0"/>
              <a:t>German composting plant operators tend to rate </a:t>
            </a:r>
            <a:r>
              <a:rPr lang="en-US" dirty="0" smtClean="0">
                <a:solidFill>
                  <a:srgbClr val="95C11F"/>
                </a:solidFill>
              </a:rPr>
              <a:t>compostable plastics as contaminant</a:t>
            </a:r>
            <a:r>
              <a:rPr lang="en-US" dirty="0" smtClean="0"/>
              <a:t>, e.g. as it causes additional costs or does not degrade in time.</a:t>
            </a:r>
          </a:p>
          <a:p>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11</a:t>
            </a:fld>
            <a:endParaRPr lang="de-DE"/>
          </a:p>
        </p:txBody>
      </p:sp>
    </p:spTree>
    <p:extLst>
      <p:ext uri="{BB962C8B-B14F-4D97-AF65-F5344CB8AC3E}">
        <p14:creationId xmlns:p14="http://schemas.microsoft.com/office/powerpoint/2010/main" val="1281512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Hierarchy</a:t>
            </a:r>
            <a:r>
              <a:rPr lang="de-DE" dirty="0" smtClean="0"/>
              <a:t> at </a:t>
            </a:r>
            <a:r>
              <a:rPr lang="de-DE" dirty="0" err="1" smtClean="0"/>
              <a:t>the</a:t>
            </a:r>
            <a:r>
              <a:rPr lang="de-DE" dirty="0" smtClean="0"/>
              <a:t>  </a:t>
            </a:r>
            <a:r>
              <a:rPr lang="de-DE" dirty="0" err="1" smtClean="0"/>
              <a:t>heart</a:t>
            </a:r>
            <a:r>
              <a:rPr lang="de-DE" dirty="0" smtClean="0"/>
              <a:t> </a:t>
            </a:r>
            <a:r>
              <a:rPr lang="de-DE" dirty="0" err="1" smtClean="0"/>
              <a:t>of</a:t>
            </a:r>
            <a:r>
              <a:rPr lang="de-DE" dirty="0" smtClean="0"/>
              <a:t>  </a:t>
            </a:r>
            <a:r>
              <a:rPr lang="de-DE" dirty="0" err="1" smtClean="0"/>
              <a:t>circular</a:t>
            </a:r>
            <a:r>
              <a:rPr lang="de-DE" dirty="0" smtClean="0"/>
              <a:t> </a:t>
            </a:r>
            <a:r>
              <a:rPr lang="de-DE" dirty="0" err="1" smtClean="0"/>
              <a:t>economy</a:t>
            </a:r>
            <a:endParaRPr lang="de-DE" dirty="0" smtClean="0"/>
          </a:p>
          <a:p>
            <a:endParaRPr lang="de-DE" dirty="0" smtClean="0"/>
          </a:p>
          <a:p>
            <a:r>
              <a:rPr lang="de-DE" dirty="0" smtClean="0"/>
              <a:t>Start at </a:t>
            </a:r>
            <a:r>
              <a:rPr lang="de-DE" dirty="0" err="1" smtClean="0"/>
              <a:t>the</a:t>
            </a:r>
            <a:r>
              <a:rPr lang="de-DE" dirty="0" smtClean="0"/>
              <a:t> </a:t>
            </a:r>
            <a:r>
              <a:rPr lang="de-DE" dirty="0" err="1" smtClean="0"/>
              <a:t>bottom</a:t>
            </a:r>
            <a:r>
              <a:rPr lang="de-DE" dirty="0" smtClean="0"/>
              <a:t>: </a:t>
            </a:r>
            <a:r>
              <a:rPr lang="de-DE" dirty="0" err="1" smtClean="0"/>
              <a:t>with</a:t>
            </a:r>
            <a:r>
              <a:rPr lang="de-DE" dirty="0" smtClean="0"/>
              <a:t> </a:t>
            </a:r>
            <a:r>
              <a:rPr lang="de-DE" dirty="0" err="1" smtClean="0"/>
              <a:t>the</a:t>
            </a:r>
            <a:r>
              <a:rPr lang="de-DE" dirty="0" smtClean="0"/>
              <a:t> non-solutions</a:t>
            </a:r>
          </a:p>
          <a:p>
            <a:endParaRPr lang="de-DE" dirty="0"/>
          </a:p>
          <a:p>
            <a:endParaRPr lang="de-DE" dirty="0"/>
          </a:p>
          <a:p>
            <a:r>
              <a:rPr lang="de-DE" dirty="0" err="1" smtClean="0"/>
              <a:t>Idea</a:t>
            </a:r>
            <a:r>
              <a:rPr lang="de-DE" dirty="0" smtClean="0"/>
              <a:t> </a:t>
            </a:r>
            <a:r>
              <a:rPr lang="de-DE" dirty="0" err="1" smtClean="0"/>
              <a:t>of</a:t>
            </a:r>
            <a:r>
              <a:rPr lang="de-DE" dirty="0" smtClean="0"/>
              <a:t> </a:t>
            </a:r>
            <a:r>
              <a:rPr lang="de-DE" dirty="0" err="1" smtClean="0"/>
              <a:t>waste</a:t>
            </a:r>
            <a:r>
              <a:rPr lang="de-DE" dirty="0" smtClean="0"/>
              <a:t> </a:t>
            </a:r>
            <a:r>
              <a:rPr lang="de-DE" dirty="0" err="1" smtClean="0"/>
              <a:t>prevention</a:t>
            </a:r>
            <a:r>
              <a:rPr lang="de-DE" dirty="0" smtClean="0"/>
              <a:t>:  </a:t>
            </a:r>
            <a:r>
              <a:rPr lang="de-DE" dirty="0" err="1" smtClean="0"/>
              <a:t>we</a:t>
            </a:r>
            <a:r>
              <a:rPr lang="de-DE" dirty="0" smtClean="0"/>
              <a:t> </a:t>
            </a:r>
            <a:r>
              <a:rPr lang="de-DE" dirty="0" err="1" smtClean="0"/>
              <a:t>think</a:t>
            </a:r>
            <a:r>
              <a:rPr lang="de-DE" dirty="0" smtClean="0"/>
              <a:t>, </a:t>
            </a:r>
            <a:r>
              <a:rPr lang="de-DE" dirty="0" err="1" smtClean="0"/>
              <a:t>any</a:t>
            </a:r>
            <a:r>
              <a:rPr lang="de-DE" dirty="0" smtClean="0"/>
              <a:t> </a:t>
            </a:r>
            <a:r>
              <a:rPr lang="de-DE" dirty="0" err="1" smtClean="0"/>
              <a:t>and</a:t>
            </a:r>
            <a:r>
              <a:rPr lang="de-DE" dirty="0" smtClean="0"/>
              <a:t> all </a:t>
            </a:r>
            <a:r>
              <a:rPr lang="de-DE" dirty="0" err="1" smtClean="0"/>
              <a:t>packaging</a:t>
            </a:r>
            <a:r>
              <a:rPr lang="de-DE" dirty="0" smtClean="0"/>
              <a:t>, </a:t>
            </a:r>
            <a:r>
              <a:rPr lang="de-DE" dirty="0" err="1" smtClean="0"/>
              <a:t>that</a:t>
            </a:r>
            <a:r>
              <a:rPr lang="de-DE" dirty="0" smtClean="0"/>
              <a:t> </a:t>
            </a:r>
            <a:r>
              <a:rPr lang="de-DE" dirty="0" err="1" smtClean="0"/>
              <a:t>isn‘t</a:t>
            </a:r>
            <a:r>
              <a:rPr lang="de-DE" dirty="0" smtClean="0"/>
              <a:t> </a:t>
            </a:r>
            <a:r>
              <a:rPr lang="de-DE" dirty="0" err="1" smtClean="0"/>
              <a:t>neccessary</a:t>
            </a:r>
            <a:r>
              <a:rPr lang="de-DE" dirty="0" smtClean="0"/>
              <a:t>, </a:t>
            </a:r>
            <a:r>
              <a:rPr lang="de-DE" dirty="0" err="1" smtClean="0"/>
              <a:t>should</a:t>
            </a:r>
            <a:r>
              <a:rPr lang="de-DE" dirty="0" smtClean="0"/>
              <a:t> </a:t>
            </a:r>
            <a:r>
              <a:rPr lang="de-DE" dirty="0" err="1" smtClean="0"/>
              <a:t>be</a:t>
            </a:r>
            <a:r>
              <a:rPr lang="de-DE" dirty="0" smtClean="0"/>
              <a:t> </a:t>
            </a:r>
            <a:r>
              <a:rPr lang="de-DE" dirty="0" err="1" smtClean="0"/>
              <a:t>avoided</a:t>
            </a:r>
            <a:endParaRPr lang="de-DE" dirty="0" smtClean="0"/>
          </a:p>
          <a:p>
            <a:endParaRPr lang="de-DE" dirty="0"/>
          </a:p>
          <a:p>
            <a:endParaRPr lang="de-DE" dirty="0" smtClean="0"/>
          </a:p>
          <a:p>
            <a:pPr marL="171450" indent="-171450">
              <a:buFontTx/>
              <a:buChar char="-"/>
            </a:pPr>
            <a:r>
              <a:rPr lang="de-DE" dirty="0" err="1" smtClean="0"/>
              <a:t>We</a:t>
            </a:r>
            <a:r>
              <a:rPr lang="de-DE" dirty="0" smtClean="0"/>
              <a:t> </a:t>
            </a:r>
            <a:r>
              <a:rPr lang="de-DE" dirty="0" err="1" smtClean="0"/>
              <a:t>need</a:t>
            </a:r>
            <a:r>
              <a:rPr lang="de-DE" dirty="0" smtClean="0"/>
              <a:t> </a:t>
            </a:r>
            <a:r>
              <a:rPr lang="de-DE" dirty="0" err="1" smtClean="0"/>
              <a:t>to</a:t>
            </a:r>
            <a:r>
              <a:rPr lang="de-DE" dirty="0" smtClean="0"/>
              <a:t> </a:t>
            </a:r>
            <a:r>
              <a:rPr lang="de-DE" dirty="0" err="1" smtClean="0"/>
              <a:t>tackle</a:t>
            </a:r>
            <a:r>
              <a:rPr lang="de-DE" dirty="0" smtClean="0"/>
              <a:t> </a:t>
            </a:r>
            <a:r>
              <a:rPr lang="de-DE" dirty="0" err="1" smtClean="0"/>
              <a:t>the</a:t>
            </a:r>
            <a:r>
              <a:rPr lang="de-DE" dirty="0" smtClean="0"/>
              <a:t> </a:t>
            </a:r>
            <a:r>
              <a:rPr lang="de-DE" dirty="0" err="1" smtClean="0"/>
              <a:t>problem</a:t>
            </a:r>
            <a:r>
              <a:rPr lang="de-DE" dirty="0" smtClean="0"/>
              <a:t> at </a:t>
            </a:r>
            <a:r>
              <a:rPr lang="de-DE" dirty="0" err="1" smtClean="0"/>
              <a:t>the</a:t>
            </a:r>
            <a:r>
              <a:rPr lang="de-DE" dirty="0" smtClean="0"/>
              <a:t> </a:t>
            </a:r>
            <a:r>
              <a:rPr lang="de-DE" dirty="0" err="1" smtClean="0"/>
              <a:t>source</a:t>
            </a:r>
            <a:endParaRPr lang="de-DE" dirty="0" smtClean="0"/>
          </a:p>
          <a:p>
            <a:pPr marL="171450" indent="-171450">
              <a:buFontTx/>
              <a:buChar char="-"/>
            </a:pPr>
            <a:endParaRPr lang="de-DE" dirty="0"/>
          </a:p>
          <a:p>
            <a:pPr marL="171450" indent="-171450">
              <a:buFontTx/>
              <a:buChar char="-"/>
            </a:pPr>
            <a:r>
              <a:rPr lang="de-DE" dirty="0" err="1" smtClean="0"/>
              <a:t>Remember</a:t>
            </a:r>
            <a:r>
              <a:rPr lang="de-DE" dirty="0" smtClean="0"/>
              <a:t> all </a:t>
            </a:r>
            <a:r>
              <a:rPr lang="de-DE" dirty="0" err="1" smtClean="0"/>
              <a:t>that</a:t>
            </a:r>
            <a:r>
              <a:rPr lang="de-DE" dirty="0" smtClean="0"/>
              <a:t> </a:t>
            </a:r>
            <a:r>
              <a:rPr lang="de-DE" dirty="0" err="1" smtClean="0"/>
              <a:t>plastic</a:t>
            </a:r>
            <a:r>
              <a:rPr lang="de-DE" dirty="0" smtClean="0"/>
              <a:t> </a:t>
            </a:r>
            <a:r>
              <a:rPr lang="de-DE" dirty="0" err="1" smtClean="0"/>
              <a:t>being</a:t>
            </a:r>
            <a:r>
              <a:rPr lang="de-DE" dirty="0" smtClean="0"/>
              <a:t> </a:t>
            </a:r>
            <a:r>
              <a:rPr lang="de-DE" dirty="0" err="1" smtClean="0"/>
              <a:t>made</a:t>
            </a:r>
            <a:r>
              <a:rPr lang="de-DE" dirty="0" smtClean="0"/>
              <a:t> </a:t>
            </a:r>
            <a:r>
              <a:rPr lang="de-DE" dirty="0" err="1" smtClean="0"/>
              <a:t>into</a:t>
            </a:r>
            <a:r>
              <a:rPr lang="de-DE" dirty="0" smtClean="0"/>
              <a:t> single-</a:t>
            </a:r>
            <a:r>
              <a:rPr lang="de-DE" dirty="0" err="1" smtClean="0"/>
              <a:t>use</a:t>
            </a:r>
            <a:r>
              <a:rPr lang="de-DE" dirty="0" smtClean="0"/>
              <a:t> </a:t>
            </a:r>
            <a:r>
              <a:rPr lang="de-DE" dirty="0" err="1" smtClean="0"/>
              <a:t>packaging</a:t>
            </a:r>
            <a:r>
              <a:rPr lang="de-DE" dirty="0" smtClean="0"/>
              <a:t>?</a:t>
            </a:r>
          </a:p>
          <a:p>
            <a:pPr marL="171450" indent="-171450">
              <a:buFontTx/>
              <a:buChar char="-"/>
            </a:pPr>
            <a:endParaRPr lang="de-DE" dirty="0"/>
          </a:p>
          <a:p>
            <a:pPr marL="171450" indent="-171450">
              <a:buFontTx/>
              <a:buChar char="-"/>
            </a:pPr>
            <a:r>
              <a:rPr lang="de-DE" dirty="0" err="1" smtClean="0"/>
              <a:t>We</a:t>
            </a:r>
            <a:r>
              <a:rPr lang="de-DE" dirty="0" smtClean="0"/>
              <a:t> </a:t>
            </a:r>
            <a:r>
              <a:rPr lang="de-DE" dirty="0" err="1" smtClean="0"/>
              <a:t>need</a:t>
            </a:r>
            <a:r>
              <a:rPr lang="de-DE" dirty="0" smtClean="0"/>
              <a:t> </a:t>
            </a:r>
            <a:r>
              <a:rPr lang="de-DE" dirty="0" err="1" smtClean="0"/>
              <a:t>to</a:t>
            </a:r>
            <a:r>
              <a:rPr lang="de-DE" dirty="0" smtClean="0"/>
              <a:t> </a:t>
            </a:r>
            <a:r>
              <a:rPr lang="de-DE" dirty="0" err="1" smtClean="0"/>
              <a:t>reduce</a:t>
            </a:r>
            <a:r>
              <a:rPr lang="de-DE" dirty="0" smtClean="0"/>
              <a:t> </a:t>
            </a:r>
            <a:r>
              <a:rPr lang="de-DE" dirty="0" err="1" smtClean="0"/>
              <a:t>the</a:t>
            </a:r>
            <a:r>
              <a:rPr lang="de-DE" dirty="0" smtClean="0"/>
              <a:t> </a:t>
            </a:r>
            <a:r>
              <a:rPr lang="de-DE" dirty="0" err="1" smtClean="0"/>
              <a:t>amount</a:t>
            </a:r>
            <a:r>
              <a:rPr lang="de-DE" dirty="0" smtClean="0"/>
              <a:t> </a:t>
            </a:r>
            <a:r>
              <a:rPr lang="de-DE" dirty="0" err="1" smtClean="0"/>
              <a:t>of</a:t>
            </a:r>
            <a:r>
              <a:rPr lang="de-DE" dirty="0" smtClean="0"/>
              <a:t> </a:t>
            </a:r>
            <a:r>
              <a:rPr lang="de-DE" dirty="0" err="1" smtClean="0"/>
              <a:t>packaging</a:t>
            </a:r>
            <a:r>
              <a:rPr lang="de-DE" dirty="0" smtClean="0"/>
              <a:t> </a:t>
            </a:r>
            <a:r>
              <a:rPr lang="de-DE" dirty="0" err="1" smtClean="0"/>
              <a:t>produced</a:t>
            </a:r>
            <a:r>
              <a:rPr lang="de-DE" dirty="0" smtClean="0"/>
              <a:t> an </a:t>
            </a:r>
            <a:r>
              <a:rPr lang="de-DE" dirty="0" err="1" smtClean="0"/>
              <a:t>sold</a:t>
            </a:r>
            <a:r>
              <a:rPr lang="de-DE" dirty="0" smtClean="0"/>
              <a:t>, </a:t>
            </a:r>
          </a:p>
          <a:p>
            <a:pPr marL="171450" indent="-171450">
              <a:buFontTx/>
              <a:buChar char="-"/>
            </a:pPr>
            <a:endParaRPr lang="de-DE" dirty="0"/>
          </a:p>
          <a:p>
            <a:pPr marL="171450" indent="-171450">
              <a:buFontTx/>
              <a:buChar char="-"/>
            </a:pPr>
            <a:r>
              <a:rPr lang="de-DE" dirty="0" err="1" smtClean="0"/>
              <a:t>By</a:t>
            </a:r>
            <a:r>
              <a:rPr lang="de-DE" dirty="0" smtClean="0"/>
              <a:t> not </a:t>
            </a:r>
            <a:r>
              <a:rPr lang="de-DE" dirty="0" err="1" smtClean="0"/>
              <a:t>producing</a:t>
            </a:r>
            <a:r>
              <a:rPr lang="de-DE" dirty="0" smtClean="0"/>
              <a:t> </a:t>
            </a:r>
            <a:r>
              <a:rPr lang="de-DE" dirty="0" err="1" smtClean="0"/>
              <a:t>it</a:t>
            </a:r>
            <a:r>
              <a:rPr lang="de-DE" dirty="0" smtClean="0"/>
              <a:t> </a:t>
            </a:r>
            <a:r>
              <a:rPr lang="de-DE" dirty="0" err="1" smtClean="0"/>
              <a:t>and</a:t>
            </a:r>
            <a:r>
              <a:rPr lang="de-DE" dirty="0" smtClean="0"/>
              <a:t> </a:t>
            </a:r>
            <a:r>
              <a:rPr lang="de-DE" dirty="0" err="1" smtClean="0"/>
              <a:t>using</a:t>
            </a:r>
            <a:r>
              <a:rPr lang="de-DE" dirty="0" smtClean="0"/>
              <a:t>  </a:t>
            </a:r>
            <a:r>
              <a:rPr lang="de-DE" dirty="0" err="1" smtClean="0"/>
              <a:t>reusable</a:t>
            </a:r>
            <a:r>
              <a:rPr lang="de-DE" dirty="0" smtClean="0"/>
              <a:t> </a:t>
            </a:r>
            <a:r>
              <a:rPr lang="de-DE" dirty="0" err="1" smtClean="0"/>
              <a:t>solutions</a:t>
            </a:r>
            <a:r>
              <a:rPr lang="de-DE" dirty="0" smtClean="0"/>
              <a:t> </a:t>
            </a:r>
            <a:r>
              <a:rPr lang="de-DE" dirty="0" err="1" smtClean="0"/>
              <a:t>wherever</a:t>
            </a:r>
            <a:r>
              <a:rPr lang="de-DE" dirty="0" smtClean="0"/>
              <a:t> </a:t>
            </a:r>
            <a:r>
              <a:rPr lang="de-DE" dirty="0" err="1" smtClean="0"/>
              <a:t>possible</a:t>
            </a:r>
            <a:r>
              <a:rPr lang="de-DE" dirty="0" smtClean="0"/>
              <a:t>, </a:t>
            </a:r>
            <a:r>
              <a:rPr lang="de-DE" dirty="0" err="1" smtClean="0"/>
              <a:t>to</a:t>
            </a:r>
            <a:r>
              <a:rPr lang="de-DE" dirty="0" smtClean="0"/>
              <a:t> </a:t>
            </a:r>
            <a:r>
              <a:rPr lang="de-DE" dirty="0" err="1" smtClean="0"/>
              <a:t>reduce</a:t>
            </a:r>
            <a:r>
              <a:rPr lang="de-DE" dirty="0" smtClean="0"/>
              <a:t> </a:t>
            </a:r>
            <a:r>
              <a:rPr lang="de-DE" dirty="0" err="1" smtClean="0"/>
              <a:t>plastic</a:t>
            </a:r>
            <a:r>
              <a:rPr lang="de-DE" dirty="0" smtClean="0"/>
              <a:t> </a:t>
            </a:r>
            <a:r>
              <a:rPr lang="de-DE" dirty="0" err="1" smtClean="0"/>
              <a:t>pollution</a:t>
            </a:r>
            <a:r>
              <a:rPr lang="de-DE" dirty="0" smtClean="0"/>
              <a:t> </a:t>
            </a:r>
            <a:r>
              <a:rPr lang="de-DE" dirty="0" err="1" smtClean="0"/>
              <a:t>from</a:t>
            </a:r>
            <a:r>
              <a:rPr lang="de-DE" dirty="0" smtClean="0"/>
              <a:t> </a:t>
            </a:r>
            <a:r>
              <a:rPr lang="de-DE" dirty="0" err="1" smtClean="0"/>
              <a:t>macroplastics</a:t>
            </a:r>
            <a:endParaRPr lang="de-DE" dirty="0" smtClean="0"/>
          </a:p>
          <a:p>
            <a:pPr marL="171450" indent="-171450">
              <a:buFontTx/>
              <a:buChar char="-"/>
            </a:pPr>
            <a:endParaRPr lang="de-DE" dirty="0"/>
          </a:p>
          <a:p>
            <a:pPr marL="171450" indent="-171450">
              <a:buFontTx/>
              <a:buChar char="-"/>
            </a:pPr>
            <a:r>
              <a:rPr lang="de-DE" dirty="0" smtClean="0"/>
              <a:t>This also </a:t>
            </a:r>
            <a:r>
              <a:rPr lang="de-DE" dirty="0" err="1" smtClean="0"/>
              <a:t>is</a:t>
            </a:r>
            <a:r>
              <a:rPr lang="de-DE" dirty="0" smtClean="0"/>
              <a:t> </a:t>
            </a:r>
            <a:r>
              <a:rPr lang="de-DE" dirty="0" err="1" smtClean="0"/>
              <a:t>important</a:t>
            </a:r>
            <a:r>
              <a:rPr lang="de-DE" dirty="0" smtClean="0"/>
              <a:t> </a:t>
            </a:r>
            <a:r>
              <a:rPr lang="de-DE" dirty="0" err="1" smtClean="0"/>
              <a:t>with</a:t>
            </a:r>
            <a:r>
              <a:rPr lang="de-DE" dirty="0" smtClean="0"/>
              <a:t> </a:t>
            </a:r>
            <a:r>
              <a:rPr lang="de-DE" dirty="0" err="1" smtClean="0"/>
              <a:t>regard</a:t>
            </a:r>
            <a:r>
              <a:rPr lang="de-DE" dirty="0" smtClean="0"/>
              <a:t> </a:t>
            </a:r>
            <a:r>
              <a:rPr lang="de-DE" dirty="0" err="1" smtClean="0"/>
              <a:t>to</a:t>
            </a:r>
            <a:r>
              <a:rPr lang="de-DE" dirty="0" smtClean="0"/>
              <a:t> </a:t>
            </a:r>
            <a:r>
              <a:rPr lang="de-DE" dirty="0" err="1" smtClean="0"/>
              <a:t>the</a:t>
            </a:r>
            <a:r>
              <a:rPr lang="de-DE" dirty="0" smtClean="0"/>
              <a:t> </a:t>
            </a:r>
            <a:r>
              <a:rPr lang="de-DE" dirty="0" err="1" smtClean="0"/>
              <a:t>resource</a:t>
            </a:r>
            <a:r>
              <a:rPr lang="de-DE" dirty="0" smtClean="0"/>
              <a:t> </a:t>
            </a:r>
            <a:r>
              <a:rPr lang="de-DE" dirty="0" err="1" smtClean="0"/>
              <a:t>and</a:t>
            </a:r>
            <a:r>
              <a:rPr lang="de-DE" dirty="0" smtClean="0"/>
              <a:t>  </a:t>
            </a:r>
            <a:r>
              <a:rPr lang="de-DE" dirty="0" err="1" smtClean="0"/>
              <a:t>climate</a:t>
            </a:r>
            <a:r>
              <a:rPr lang="de-DE" dirty="0" smtClean="0"/>
              <a:t> </a:t>
            </a:r>
            <a:r>
              <a:rPr lang="de-DE" dirty="0" err="1" smtClean="0"/>
              <a:t>crisis</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12</a:t>
            </a:fld>
            <a:endParaRPr lang="de-DE"/>
          </a:p>
        </p:txBody>
      </p:sp>
    </p:spTree>
    <p:extLst>
      <p:ext uri="{BB962C8B-B14F-4D97-AF65-F5344CB8AC3E}">
        <p14:creationId xmlns:p14="http://schemas.microsoft.com/office/powerpoint/2010/main" val="365681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a:p>
            <a:r>
              <a:rPr lang="de-DE" dirty="0" err="1" smtClean="0"/>
              <a:t>How</a:t>
            </a:r>
            <a:r>
              <a:rPr lang="de-DE" dirty="0" smtClean="0"/>
              <a:t> do </a:t>
            </a:r>
            <a:r>
              <a:rPr lang="de-DE" dirty="0" err="1" smtClean="0"/>
              <a:t>we</a:t>
            </a:r>
            <a:r>
              <a:rPr lang="de-DE" dirty="0" smtClean="0"/>
              <a:t> </a:t>
            </a:r>
            <a:r>
              <a:rPr lang="de-DE" dirty="0" err="1" smtClean="0"/>
              <a:t>prevent</a:t>
            </a:r>
            <a:r>
              <a:rPr lang="de-DE" dirty="0" smtClean="0"/>
              <a:t> </a:t>
            </a:r>
            <a:r>
              <a:rPr lang="de-DE" dirty="0" err="1" smtClean="0"/>
              <a:t>packaging</a:t>
            </a:r>
            <a:r>
              <a:rPr lang="de-DE" dirty="0" smtClean="0"/>
              <a:t> </a:t>
            </a:r>
            <a:r>
              <a:rPr lang="de-DE" dirty="0" err="1" smtClean="0"/>
              <a:t>waste</a:t>
            </a:r>
            <a:r>
              <a:rPr lang="de-DE" dirty="0" smtClean="0"/>
              <a:t>?</a:t>
            </a:r>
          </a:p>
          <a:p>
            <a:endParaRPr lang="de-DE" dirty="0"/>
          </a:p>
          <a:p>
            <a:r>
              <a:rPr lang="de-DE" dirty="0" smtClean="0"/>
              <a:t>Do not </a:t>
            </a:r>
            <a:r>
              <a:rPr lang="de-DE" dirty="0" err="1" smtClean="0"/>
              <a:t>use</a:t>
            </a:r>
            <a:r>
              <a:rPr lang="de-DE" dirty="0" smtClean="0"/>
              <a:t> </a:t>
            </a:r>
            <a:r>
              <a:rPr lang="de-DE" dirty="0" err="1" smtClean="0"/>
              <a:t>it</a:t>
            </a:r>
            <a:r>
              <a:rPr lang="de-DE" dirty="0" smtClean="0"/>
              <a:t>, </a:t>
            </a:r>
            <a:r>
              <a:rPr lang="de-DE" dirty="0" err="1" smtClean="0"/>
              <a:t>wherever</a:t>
            </a:r>
            <a:r>
              <a:rPr lang="de-DE" dirty="0" smtClean="0"/>
              <a:t> </a:t>
            </a:r>
            <a:r>
              <a:rPr lang="de-DE" dirty="0" err="1" smtClean="0"/>
              <a:t>unneccesary</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13</a:t>
            </a:fld>
            <a:endParaRPr lang="de-DE"/>
          </a:p>
        </p:txBody>
      </p:sp>
    </p:spTree>
    <p:extLst>
      <p:ext uri="{BB962C8B-B14F-4D97-AF65-F5344CB8AC3E}">
        <p14:creationId xmlns:p14="http://schemas.microsoft.com/office/powerpoint/2010/main" val="3876443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a:p>
            <a:r>
              <a:rPr lang="de-DE" dirty="0" err="1" smtClean="0"/>
              <a:t>Wherever</a:t>
            </a:r>
            <a:r>
              <a:rPr lang="de-DE" dirty="0" smtClean="0"/>
              <a:t>  not </a:t>
            </a:r>
            <a:r>
              <a:rPr lang="de-DE" dirty="0" err="1" smtClean="0"/>
              <a:t>using</a:t>
            </a:r>
            <a:r>
              <a:rPr lang="de-DE" dirty="0" smtClean="0"/>
              <a:t> </a:t>
            </a:r>
            <a:r>
              <a:rPr lang="de-DE" dirty="0" err="1" smtClean="0"/>
              <a:t>any</a:t>
            </a:r>
            <a:r>
              <a:rPr lang="de-DE" dirty="0" smtClean="0"/>
              <a:t> </a:t>
            </a:r>
            <a:r>
              <a:rPr lang="de-DE" dirty="0" err="1" smtClean="0"/>
              <a:t>packaging</a:t>
            </a:r>
            <a:r>
              <a:rPr lang="de-DE" dirty="0" smtClean="0"/>
              <a:t>, </a:t>
            </a:r>
            <a:r>
              <a:rPr lang="de-DE" dirty="0" err="1" smtClean="0"/>
              <a:t>we</a:t>
            </a:r>
            <a:r>
              <a:rPr lang="de-DE" dirty="0" smtClean="0"/>
              <a:t> </a:t>
            </a:r>
            <a:r>
              <a:rPr lang="de-DE" dirty="0" err="1" smtClean="0"/>
              <a:t>should</a:t>
            </a:r>
            <a:r>
              <a:rPr lang="de-DE" dirty="0" smtClean="0"/>
              <a:t> </a:t>
            </a:r>
            <a:r>
              <a:rPr lang="de-DE" dirty="0" err="1" smtClean="0"/>
              <a:t>us</a:t>
            </a:r>
            <a:r>
              <a:rPr lang="de-DE" dirty="0" smtClean="0"/>
              <a:t> e </a:t>
            </a:r>
            <a:r>
              <a:rPr lang="de-DE" dirty="0" err="1" smtClean="0"/>
              <a:t>reusable</a:t>
            </a:r>
            <a:r>
              <a:rPr lang="de-DE" dirty="0" smtClean="0"/>
              <a:t> </a:t>
            </a:r>
            <a:r>
              <a:rPr lang="de-DE" dirty="0" err="1" smtClean="0"/>
              <a:t>and</a:t>
            </a:r>
            <a:r>
              <a:rPr lang="de-DE" dirty="0" smtClean="0"/>
              <a:t> </a:t>
            </a:r>
            <a:r>
              <a:rPr lang="de-DE" dirty="0" err="1" smtClean="0"/>
              <a:t>refillable</a:t>
            </a:r>
            <a:r>
              <a:rPr lang="de-DE" dirty="0" smtClean="0"/>
              <a:t> </a:t>
            </a:r>
            <a:r>
              <a:rPr lang="de-DE" dirty="0" err="1" smtClean="0"/>
              <a:t>obne</a:t>
            </a:r>
            <a:endParaRPr lang="de-DE" dirty="0" smtClean="0"/>
          </a:p>
          <a:p>
            <a:endParaRPr lang="de-DE" dirty="0"/>
          </a:p>
          <a:p>
            <a:r>
              <a:rPr lang="de-DE" dirty="0" smtClean="0"/>
              <a:t>Such </a:t>
            </a:r>
            <a:r>
              <a:rPr lang="de-DE" dirty="0" err="1" smtClean="0"/>
              <a:t>as</a:t>
            </a:r>
            <a:r>
              <a:rPr lang="de-DE" dirty="0" smtClean="0"/>
              <a:t> </a:t>
            </a:r>
            <a:r>
              <a:rPr lang="de-DE" dirty="0" err="1" smtClean="0"/>
              <a:t>beverages</a:t>
            </a:r>
            <a:r>
              <a:rPr lang="de-DE" dirty="0" smtClean="0"/>
              <a:t> – </a:t>
            </a:r>
            <a:r>
              <a:rPr lang="de-DE" dirty="0" err="1" smtClean="0"/>
              <a:t>hard</a:t>
            </a:r>
            <a:r>
              <a:rPr lang="de-DE" dirty="0" smtClean="0"/>
              <a:t> </a:t>
            </a:r>
            <a:r>
              <a:rPr lang="de-DE" dirty="0" err="1" smtClean="0"/>
              <a:t>to</a:t>
            </a:r>
            <a:r>
              <a:rPr lang="de-DE" dirty="0" smtClean="0"/>
              <a:t> </a:t>
            </a:r>
            <a:r>
              <a:rPr lang="de-DE" dirty="0" err="1" smtClean="0"/>
              <a:t>sell</a:t>
            </a:r>
            <a:r>
              <a:rPr lang="de-DE" dirty="0" smtClean="0"/>
              <a:t> </a:t>
            </a:r>
            <a:r>
              <a:rPr lang="de-DE" dirty="0" err="1" smtClean="0"/>
              <a:t>without</a:t>
            </a:r>
            <a:r>
              <a:rPr lang="de-DE" dirty="0" smtClean="0"/>
              <a:t> </a:t>
            </a:r>
            <a:r>
              <a:rPr lang="de-DE" dirty="0" err="1" smtClean="0"/>
              <a:t>packaging</a:t>
            </a:r>
            <a:endParaRPr lang="de-DE" dirty="0" smtClean="0"/>
          </a:p>
          <a:p>
            <a:endParaRPr lang="de-DE" dirty="0"/>
          </a:p>
          <a:p>
            <a:r>
              <a:rPr lang="de-DE" dirty="0" smtClean="0"/>
              <a:t>Germany, 40 % </a:t>
            </a:r>
            <a:r>
              <a:rPr lang="de-DE" dirty="0" err="1" smtClean="0"/>
              <a:t>of</a:t>
            </a:r>
            <a:r>
              <a:rPr lang="de-DE" dirty="0" smtClean="0"/>
              <a:t> </a:t>
            </a:r>
            <a:r>
              <a:rPr lang="de-DE" dirty="0" err="1" smtClean="0"/>
              <a:t>beverages</a:t>
            </a:r>
            <a:r>
              <a:rPr lang="de-DE" dirty="0" smtClean="0"/>
              <a:t> </a:t>
            </a:r>
            <a:r>
              <a:rPr lang="de-DE" dirty="0" err="1" smtClean="0"/>
              <a:t>are</a:t>
            </a:r>
            <a:r>
              <a:rPr lang="de-DE" dirty="0" smtClean="0"/>
              <a:t> </a:t>
            </a:r>
            <a:r>
              <a:rPr lang="de-DE" dirty="0" err="1" smtClean="0"/>
              <a:t>sold</a:t>
            </a:r>
            <a:r>
              <a:rPr lang="de-DE" dirty="0" smtClean="0"/>
              <a:t> in </a:t>
            </a:r>
            <a:r>
              <a:rPr lang="de-DE" dirty="0" err="1" smtClean="0"/>
              <a:t>refillable</a:t>
            </a:r>
            <a:r>
              <a:rPr lang="de-DE" dirty="0" smtClean="0"/>
              <a:t> </a:t>
            </a:r>
            <a:r>
              <a:rPr lang="de-DE" dirty="0" err="1" smtClean="0"/>
              <a:t>bottles</a:t>
            </a:r>
            <a:r>
              <a:rPr lang="de-DE" dirty="0" smtClean="0"/>
              <a:t> – </a:t>
            </a:r>
            <a:r>
              <a:rPr lang="de-DE" dirty="0" err="1" smtClean="0"/>
              <a:t>we‘d</a:t>
            </a:r>
            <a:r>
              <a:rPr lang="de-DE" dirty="0" smtClean="0"/>
              <a:t> like </a:t>
            </a:r>
            <a:r>
              <a:rPr lang="de-DE" dirty="0" err="1" smtClean="0"/>
              <a:t>this</a:t>
            </a:r>
            <a:r>
              <a:rPr lang="de-DE" dirty="0" smtClean="0"/>
              <a:t> </a:t>
            </a:r>
            <a:r>
              <a:rPr lang="de-DE" dirty="0" err="1" smtClean="0"/>
              <a:t>to</a:t>
            </a:r>
            <a:r>
              <a:rPr lang="de-DE" dirty="0" smtClean="0"/>
              <a:t> </a:t>
            </a:r>
            <a:r>
              <a:rPr lang="de-DE" dirty="0" err="1" smtClean="0"/>
              <a:t>be</a:t>
            </a:r>
            <a:r>
              <a:rPr lang="de-DE" dirty="0" smtClean="0"/>
              <a:t> </a:t>
            </a:r>
            <a:r>
              <a:rPr lang="de-DE" dirty="0" err="1" smtClean="0"/>
              <a:t>even</a:t>
            </a:r>
            <a:r>
              <a:rPr lang="de-DE" dirty="0" smtClean="0"/>
              <a:t> </a:t>
            </a:r>
            <a:r>
              <a:rPr lang="de-DE" dirty="0" err="1" smtClean="0"/>
              <a:t>higher</a:t>
            </a:r>
            <a:r>
              <a:rPr lang="de-DE" dirty="0" smtClean="0"/>
              <a:t>, </a:t>
            </a:r>
            <a:r>
              <a:rPr lang="de-DE" dirty="0" err="1" smtClean="0"/>
              <a:t>and</a:t>
            </a:r>
            <a:r>
              <a:rPr lang="de-DE" dirty="0" smtClean="0"/>
              <a:t> </a:t>
            </a:r>
            <a:r>
              <a:rPr lang="de-DE" dirty="0" err="1" smtClean="0"/>
              <a:t>the</a:t>
            </a:r>
            <a:r>
              <a:rPr lang="de-DE" dirty="0" smtClean="0"/>
              <a:t> </a:t>
            </a:r>
            <a:r>
              <a:rPr lang="de-DE" dirty="0" err="1" smtClean="0"/>
              <a:t>standard</a:t>
            </a:r>
            <a:r>
              <a:rPr lang="de-DE" dirty="0" smtClean="0"/>
              <a:t> </a:t>
            </a:r>
            <a:r>
              <a:rPr lang="de-DE" dirty="0" err="1" smtClean="0"/>
              <a:t>everywhere</a:t>
            </a:r>
            <a:endParaRPr lang="de-DE" dirty="0" smtClean="0"/>
          </a:p>
          <a:p>
            <a:endParaRPr lang="de-DE" dirty="0"/>
          </a:p>
          <a:p>
            <a:r>
              <a:rPr lang="de-DE" dirty="0" smtClean="0"/>
              <a:t>Also, </a:t>
            </a:r>
            <a:r>
              <a:rPr lang="de-DE" dirty="0" err="1" smtClean="0"/>
              <a:t>for</a:t>
            </a:r>
            <a:r>
              <a:rPr lang="de-DE" dirty="0" smtClean="0"/>
              <a:t> a </a:t>
            </a:r>
            <a:r>
              <a:rPr lang="de-DE" dirty="0" err="1" smtClean="0"/>
              <a:t>lot</a:t>
            </a:r>
            <a:r>
              <a:rPr lang="de-DE" dirty="0" smtClean="0"/>
              <a:t> </a:t>
            </a:r>
            <a:r>
              <a:rPr lang="de-DE" dirty="0" err="1" smtClean="0"/>
              <a:t>of</a:t>
            </a:r>
            <a:r>
              <a:rPr lang="de-DE" dirty="0" smtClean="0"/>
              <a:t> </a:t>
            </a:r>
            <a:r>
              <a:rPr lang="de-DE" dirty="0" err="1" smtClean="0"/>
              <a:t>the</a:t>
            </a:r>
            <a:r>
              <a:rPr lang="de-DE" dirty="0" smtClean="0"/>
              <a:t> </a:t>
            </a:r>
            <a:r>
              <a:rPr lang="de-DE" dirty="0" err="1" smtClean="0"/>
              <a:t>other</a:t>
            </a:r>
            <a:r>
              <a:rPr lang="de-DE" dirty="0" smtClean="0"/>
              <a:t> </a:t>
            </a:r>
            <a:r>
              <a:rPr lang="de-DE" dirty="0" err="1" smtClean="0"/>
              <a:t>problematic</a:t>
            </a:r>
            <a:r>
              <a:rPr lang="de-DE" dirty="0" smtClean="0"/>
              <a:t> </a:t>
            </a:r>
            <a:r>
              <a:rPr lang="de-DE" dirty="0" err="1" smtClean="0"/>
              <a:t>types</a:t>
            </a:r>
            <a:r>
              <a:rPr lang="de-DE" dirty="0" smtClean="0"/>
              <a:t> </a:t>
            </a:r>
            <a:r>
              <a:rPr lang="de-DE" dirty="0" err="1" smtClean="0"/>
              <a:t>of</a:t>
            </a:r>
            <a:r>
              <a:rPr lang="de-DE" dirty="0" smtClean="0"/>
              <a:t> </a:t>
            </a:r>
            <a:r>
              <a:rPr lang="de-DE" dirty="0" err="1" smtClean="0"/>
              <a:t>packaging</a:t>
            </a:r>
            <a:r>
              <a:rPr lang="de-DE" dirty="0" smtClean="0"/>
              <a:t>, such </a:t>
            </a:r>
            <a:r>
              <a:rPr lang="de-DE" dirty="0" err="1" smtClean="0"/>
              <a:t>as</a:t>
            </a:r>
            <a:r>
              <a:rPr lang="de-DE" dirty="0" smtClean="0"/>
              <a:t>  </a:t>
            </a:r>
            <a:r>
              <a:rPr lang="de-DE" dirty="0" err="1" smtClean="0"/>
              <a:t>take-away-packaging</a:t>
            </a:r>
            <a:r>
              <a:rPr lang="de-DE" dirty="0" smtClean="0"/>
              <a:t>, </a:t>
            </a:r>
            <a:r>
              <a:rPr lang="de-DE" dirty="0" err="1" smtClean="0"/>
              <a:t>there</a:t>
            </a:r>
            <a:r>
              <a:rPr lang="de-DE" dirty="0" smtClean="0"/>
              <a:t> </a:t>
            </a:r>
            <a:r>
              <a:rPr lang="de-DE" dirty="0" err="1" smtClean="0"/>
              <a:t>are</a:t>
            </a:r>
            <a:r>
              <a:rPr lang="de-DE" dirty="0" smtClean="0"/>
              <a:t> </a:t>
            </a:r>
            <a:r>
              <a:rPr lang="de-DE" dirty="0" err="1" smtClean="0"/>
              <a:t>successfull</a:t>
            </a:r>
            <a:r>
              <a:rPr lang="de-DE" dirty="0" smtClean="0"/>
              <a:t> </a:t>
            </a:r>
            <a:r>
              <a:rPr lang="de-DE" dirty="0" err="1" smtClean="0"/>
              <a:t>companies</a:t>
            </a:r>
            <a:r>
              <a:rPr lang="de-DE" dirty="0" smtClean="0"/>
              <a:t>, </a:t>
            </a:r>
            <a:r>
              <a:rPr lang="de-DE" dirty="0" err="1" smtClean="0"/>
              <a:t>that</a:t>
            </a:r>
            <a:r>
              <a:rPr lang="de-DE" dirty="0" smtClean="0"/>
              <a:t> </a:t>
            </a:r>
            <a:r>
              <a:rPr lang="de-DE" dirty="0" err="1" smtClean="0"/>
              <a:t>have</a:t>
            </a:r>
            <a:r>
              <a:rPr lang="de-DE" dirty="0" smtClean="0"/>
              <a:t> </a:t>
            </a:r>
            <a:r>
              <a:rPr lang="de-DE" dirty="0" err="1" smtClean="0"/>
              <a:t>reusable</a:t>
            </a:r>
            <a:r>
              <a:rPr lang="de-DE" dirty="0" smtClean="0"/>
              <a:t> </a:t>
            </a:r>
            <a:r>
              <a:rPr lang="de-DE" dirty="0" err="1" smtClean="0"/>
              <a:t>systems</a:t>
            </a:r>
            <a:r>
              <a:rPr lang="de-DE" dirty="0" smtClean="0"/>
              <a:t> </a:t>
            </a:r>
            <a:r>
              <a:rPr lang="de-DE" dirty="0" err="1" smtClean="0"/>
              <a:t>up</a:t>
            </a:r>
            <a:r>
              <a:rPr lang="de-DE" dirty="0" smtClean="0"/>
              <a:t> </a:t>
            </a:r>
            <a:r>
              <a:rPr lang="de-DE" dirty="0" err="1" smtClean="0"/>
              <a:t>and</a:t>
            </a:r>
            <a:r>
              <a:rPr lang="de-DE" dirty="0" smtClean="0"/>
              <a:t> </a:t>
            </a:r>
            <a:r>
              <a:rPr lang="de-DE" dirty="0" err="1" smtClean="0"/>
              <a:t>running</a:t>
            </a:r>
            <a:endParaRPr lang="de-DE" dirty="0" smtClean="0"/>
          </a:p>
          <a:p>
            <a:endParaRPr lang="de-DE" dirty="0"/>
          </a:p>
          <a:p>
            <a:r>
              <a:rPr lang="de-DE" dirty="0" smtClean="0"/>
              <a:t>-&gt; </a:t>
            </a:r>
            <a:r>
              <a:rPr lang="de-DE" dirty="0" err="1" smtClean="0"/>
              <a:t>plastic</a:t>
            </a:r>
            <a:r>
              <a:rPr lang="de-DE" dirty="0" smtClean="0"/>
              <a:t> in </a:t>
            </a:r>
            <a:r>
              <a:rPr lang="de-DE" dirty="0" err="1" smtClean="0"/>
              <a:t>itself</a:t>
            </a:r>
            <a:r>
              <a:rPr lang="de-DE" dirty="0" smtClean="0"/>
              <a:t> </a:t>
            </a:r>
            <a:r>
              <a:rPr lang="de-DE" dirty="0" err="1" smtClean="0"/>
              <a:t>is</a:t>
            </a:r>
            <a:r>
              <a:rPr lang="de-DE" dirty="0" smtClean="0"/>
              <a:t> not </a:t>
            </a:r>
            <a:r>
              <a:rPr lang="de-DE" dirty="0" err="1" smtClean="0"/>
              <a:t>the</a:t>
            </a:r>
            <a:r>
              <a:rPr lang="de-DE" dirty="0" smtClean="0"/>
              <a:t> </a:t>
            </a:r>
            <a:r>
              <a:rPr lang="de-DE" dirty="0" err="1" smtClean="0"/>
              <a:t>problem</a:t>
            </a:r>
            <a:endParaRPr lang="de-DE" dirty="0" smtClean="0"/>
          </a:p>
          <a:p>
            <a:endParaRPr lang="de-DE" dirty="0"/>
          </a:p>
          <a:p>
            <a:r>
              <a:rPr lang="de-DE" dirty="0" smtClean="0"/>
              <a:t>Also </a:t>
            </a:r>
            <a:r>
              <a:rPr lang="de-DE" dirty="0" err="1" smtClean="0"/>
              <a:t>other</a:t>
            </a:r>
            <a:r>
              <a:rPr lang="de-DE" dirty="0" smtClean="0"/>
              <a:t> </a:t>
            </a:r>
            <a:r>
              <a:rPr lang="de-DE" dirty="0" err="1" smtClean="0"/>
              <a:t>products</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14</a:t>
            </a:fld>
            <a:endParaRPr lang="de-DE"/>
          </a:p>
        </p:txBody>
      </p:sp>
    </p:spTree>
    <p:extLst>
      <p:ext uri="{BB962C8B-B14F-4D97-AF65-F5344CB8AC3E}">
        <p14:creationId xmlns:p14="http://schemas.microsoft.com/office/powerpoint/2010/main" val="4257068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a:p>
            <a:r>
              <a:rPr lang="de-DE" dirty="0" smtClean="0"/>
              <a:t>But </a:t>
            </a:r>
            <a:r>
              <a:rPr lang="de-DE" dirty="0" err="1" smtClean="0"/>
              <a:t>how</a:t>
            </a:r>
            <a:r>
              <a:rPr lang="de-DE" dirty="0" smtClean="0"/>
              <a:t> do </a:t>
            </a:r>
            <a:r>
              <a:rPr lang="de-DE" dirty="0" err="1" smtClean="0"/>
              <a:t>we</a:t>
            </a:r>
            <a:r>
              <a:rPr lang="de-DE" dirty="0" smtClean="0"/>
              <a:t> </a:t>
            </a:r>
            <a:r>
              <a:rPr lang="de-DE" dirty="0" err="1" smtClean="0"/>
              <a:t>make</a:t>
            </a:r>
            <a:r>
              <a:rPr lang="de-DE" dirty="0" smtClean="0"/>
              <a:t> </a:t>
            </a:r>
            <a:r>
              <a:rPr lang="de-DE" dirty="0" err="1" smtClean="0"/>
              <a:t>this</a:t>
            </a:r>
            <a:r>
              <a:rPr lang="de-DE" dirty="0" smtClean="0"/>
              <a:t> a </a:t>
            </a:r>
            <a:r>
              <a:rPr lang="de-DE" dirty="0" err="1" smtClean="0"/>
              <a:t>reality</a:t>
            </a:r>
            <a:r>
              <a:rPr lang="de-DE" dirty="0" smtClean="0"/>
              <a:t>?</a:t>
            </a:r>
          </a:p>
          <a:p>
            <a:endParaRPr lang="de-DE" dirty="0"/>
          </a:p>
          <a:p>
            <a:r>
              <a:rPr lang="de-DE" dirty="0" err="1" smtClean="0"/>
              <a:t>Well</a:t>
            </a:r>
            <a:r>
              <a:rPr lang="de-DE" dirty="0" smtClean="0"/>
              <a:t>, </a:t>
            </a:r>
            <a:r>
              <a:rPr lang="de-DE" dirty="0" err="1" smtClean="0"/>
              <a:t>we</a:t>
            </a:r>
            <a:r>
              <a:rPr lang="de-DE" dirty="0" smtClean="0"/>
              <a:t> </a:t>
            </a:r>
            <a:r>
              <a:rPr lang="de-DE" dirty="0" err="1" smtClean="0"/>
              <a:t>need</a:t>
            </a:r>
            <a:r>
              <a:rPr lang="de-DE" dirty="0" smtClean="0"/>
              <a:t> </a:t>
            </a:r>
            <a:r>
              <a:rPr lang="de-DE" dirty="0" err="1" smtClean="0"/>
              <a:t>to</a:t>
            </a:r>
            <a:r>
              <a:rPr lang="de-DE" dirty="0" smtClean="0"/>
              <a:t> </a:t>
            </a:r>
            <a:r>
              <a:rPr lang="de-DE" dirty="0" err="1" smtClean="0"/>
              <a:t>have</a:t>
            </a:r>
            <a:r>
              <a:rPr lang="de-DE" dirty="0"/>
              <a:t> </a:t>
            </a:r>
            <a:r>
              <a:rPr lang="de-DE" dirty="0" err="1" smtClean="0"/>
              <a:t>coniditons</a:t>
            </a:r>
            <a:r>
              <a:rPr lang="de-DE" dirty="0" smtClean="0"/>
              <a:t>, </a:t>
            </a:r>
            <a:r>
              <a:rPr lang="de-DE" dirty="0" err="1" smtClean="0"/>
              <a:t>that</a:t>
            </a:r>
            <a:r>
              <a:rPr lang="de-DE" dirty="0" smtClean="0"/>
              <a:t> do </a:t>
            </a:r>
            <a:r>
              <a:rPr lang="de-DE" dirty="0" err="1" smtClean="0"/>
              <a:t>favour</a:t>
            </a:r>
            <a:r>
              <a:rPr lang="de-DE" dirty="0" smtClean="0"/>
              <a:t>  </a:t>
            </a:r>
            <a:r>
              <a:rPr lang="de-DE" dirty="0" err="1" smtClean="0"/>
              <a:t>waste</a:t>
            </a:r>
            <a:r>
              <a:rPr lang="de-DE" dirty="0" smtClean="0"/>
              <a:t> </a:t>
            </a:r>
            <a:r>
              <a:rPr lang="de-DE" dirty="0" err="1" smtClean="0"/>
              <a:t>prevention</a:t>
            </a:r>
            <a:r>
              <a:rPr lang="de-DE" dirty="0" smtClean="0"/>
              <a:t> </a:t>
            </a:r>
            <a:r>
              <a:rPr lang="de-DE" dirty="0" err="1" smtClean="0"/>
              <a:t>and</a:t>
            </a:r>
            <a:r>
              <a:rPr lang="de-DE" dirty="0" smtClean="0"/>
              <a:t> </a:t>
            </a:r>
            <a:r>
              <a:rPr lang="de-DE" dirty="0" err="1" smtClean="0"/>
              <a:t>reusable</a:t>
            </a:r>
            <a:r>
              <a:rPr lang="de-DE" dirty="0" smtClean="0"/>
              <a:t> </a:t>
            </a:r>
            <a:r>
              <a:rPr lang="de-DE" dirty="0" err="1" smtClean="0"/>
              <a:t>solutions</a:t>
            </a:r>
            <a:endParaRPr lang="de-DE" dirty="0" smtClean="0"/>
          </a:p>
          <a:p>
            <a:endParaRPr lang="de-DE" dirty="0"/>
          </a:p>
          <a:p>
            <a:r>
              <a:rPr lang="de-DE" dirty="0" err="1" smtClean="0"/>
              <a:t>Right</a:t>
            </a:r>
            <a:r>
              <a:rPr lang="de-DE" dirty="0" smtClean="0"/>
              <a:t> </a:t>
            </a:r>
            <a:r>
              <a:rPr lang="de-DE" dirty="0" err="1" smtClean="0"/>
              <a:t>now</a:t>
            </a:r>
            <a:r>
              <a:rPr lang="de-DE" dirty="0" smtClean="0"/>
              <a:t>, </a:t>
            </a:r>
            <a:r>
              <a:rPr lang="de-DE" dirty="0" err="1" smtClean="0"/>
              <a:t>the</a:t>
            </a:r>
            <a:r>
              <a:rPr lang="de-DE" dirty="0" smtClean="0"/>
              <a:t> </a:t>
            </a:r>
            <a:r>
              <a:rPr lang="de-DE" dirty="0" err="1" smtClean="0"/>
              <a:t>produce</a:t>
            </a:r>
            <a:r>
              <a:rPr lang="de-DE" dirty="0" smtClean="0"/>
              <a:t>, </a:t>
            </a:r>
            <a:r>
              <a:rPr lang="de-DE" dirty="0" err="1" smtClean="0"/>
              <a:t>use</a:t>
            </a:r>
            <a:r>
              <a:rPr lang="de-DE" dirty="0" smtClean="0"/>
              <a:t>, </a:t>
            </a:r>
            <a:r>
              <a:rPr lang="de-DE" dirty="0" err="1" smtClean="0"/>
              <a:t>waste</a:t>
            </a:r>
            <a:r>
              <a:rPr lang="de-DE" dirty="0" smtClean="0"/>
              <a:t> </a:t>
            </a:r>
            <a:r>
              <a:rPr lang="de-DE" dirty="0" err="1" smtClean="0"/>
              <a:t>systems</a:t>
            </a:r>
            <a:r>
              <a:rPr lang="de-DE" dirty="0" smtClean="0"/>
              <a:t> do </a:t>
            </a:r>
            <a:r>
              <a:rPr lang="de-DE" dirty="0" err="1" smtClean="0"/>
              <a:t>dominate</a:t>
            </a:r>
            <a:r>
              <a:rPr lang="de-DE" dirty="0" smtClean="0"/>
              <a:t> </a:t>
            </a:r>
          </a:p>
          <a:p>
            <a:endParaRPr lang="de-DE" dirty="0"/>
          </a:p>
          <a:p>
            <a:r>
              <a:rPr lang="de-DE" dirty="0" err="1" smtClean="0"/>
              <a:t>We</a:t>
            </a:r>
            <a:r>
              <a:rPr lang="de-DE" dirty="0" smtClean="0"/>
              <a:t> </a:t>
            </a:r>
            <a:r>
              <a:rPr lang="de-DE" dirty="0" err="1" smtClean="0"/>
              <a:t>need</a:t>
            </a:r>
            <a:r>
              <a:rPr lang="de-DE" dirty="0" smtClean="0"/>
              <a:t> </a:t>
            </a:r>
            <a:r>
              <a:rPr lang="de-DE" dirty="0" err="1" smtClean="0"/>
              <a:t>policy</a:t>
            </a:r>
            <a:r>
              <a:rPr lang="de-DE" dirty="0" smtClean="0"/>
              <a:t> </a:t>
            </a:r>
            <a:r>
              <a:rPr lang="de-DE" dirty="0" err="1" smtClean="0"/>
              <a:t>to</a:t>
            </a:r>
            <a:r>
              <a:rPr lang="de-DE" dirty="0" smtClean="0"/>
              <a:t> </a:t>
            </a:r>
            <a:r>
              <a:rPr lang="de-DE" dirty="0" err="1" smtClean="0"/>
              <a:t>counteract</a:t>
            </a:r>
            <a:r>
              <a:rPr lang="de-DE" dirty="0" smtClean="0"/>
              <a:t> </a:t>
            </a:r>
            <a:r>
              <a:rPr lang="de-DE" dirty="0" err="1" smtClean="0"/>
              <a:t>that</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15</a:t>
            </a:fld>
            <a:endParaRPr lang="de-DE"/>
          </a:p>
        </p:txBody>
      </p:sp>
    </p:spTree>
    <p:extLst>
      <p:ext uri="{BB962C8B-B14F-4D97-AF65-F5344CB8AC3E}">
        <p14:creationId xmlns:p14="http://schemas.microsoft.com/office/powerpoint/2010/main" val="2313996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a:p>
            <a:r>
              <a:rPr lang="de-DE" dirty="0" err="1" smtClean="0"/>
              <a:t>I‘ll</a:t>
            </a:r>
            <a:r>
              <a:rPr lang="de-DE" dirty="0" smtClean="0"/>
              <a:t> </a:t>
            </a:r>
            <a:r>
              <a:rPr lang="de-DE" dirty="0" err="1" smtClean="0"/>
              <a:t>gi</a:t>
            </a:r>
            <a:r>
              <a:rPr lang="de-DE" dirty="0" smtClean="0"/>
              <a:t> </a:t>
            </a:r>
            <a:r>
              <a:rPr lang="de-DE" dirty="0" err="1" smtClean="0"/>
              <a:t>into</a:t>
            </a:r>
            <a:r>
              <a:rPr lang="de-DE" dirty="0" smtClean="0"/>
              <a:t> </a:t>
            </a:r>
            <a:r>
              <a:rPr lang="de-DE" dirty="0" err="1" smtClean="0"/>
              <a:t>detail</a:t>
            </a:r>
            <a:r>
              <a:rPr lang="de-DE" dirty="0" smtClean="0"/>
              <a:t> on </a:t>
            </a:r>
            <a:r>
              <a:rPr lang="de-DE" dirty="0" err="1" smtClean="0"/>
              <a:t>the</a:t>
            </a:r>
            <a:r>
              <a:rPr lang="de-DE" dirty="0" smtClean="0"/>
              <a:t>  </a:t>
            </a:r>
            <a:r>
              <a:rPr lang="de-DE" dirty="0" err="1" smtClean="0"/>
              <a:t>policy</a:t>
            </a:r>
            <a:r>
              <a:rPr lang="de-DE" dirty="0" smtClean="0"/>
              <a:t> </a:t>
            </a:r>
            <a:r>
              <a:rPr lang="de-DE" dirty="0" err="1" smtClean="0"/>
              <a:t>recommendations</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16</a:t>
            </a:fld>
            <a:endParaRPr lang="de-DE"/>
          </a:p>
        </p:txBody>
      </p:sp>
    </p:spTree>
    <p:extLst>
      <p:ext uri="{BB962C8B-B14F-4D97-AF65-F5344CB8AC3E}">
        <p14:creationId xmlns:p14="http://schemas.microsoft.com/office/powerpoint/2010/main" val="1994573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solidFill>
                  <a:prstClr val="black"/>
                </a:solidFill>
              </a:rPr>
              <a:t>target should lead to less (over)packaging material in general and more widespread reuse solutions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packaging waste should </a:t>
            </a:r>
            <a:r>
              <a:rPr lang="en-US" dirty="0" smtClean="0"/>
              <a:t>decrease by 25 percent by 2025 and 50 percent by 2030 </a:t>
            </a:r>
            <a:r>
              <a:rPr lang="en-US" b="0" dirty="0" smtClean="0"/>
              <a:t>relative to baseline value in every EU Member State</a:t>
            </a:r>
          </a:p>
          <a:p>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17</a:t>
            </a:fld>
            <a:endParaRPr lang="de-DE"/>
          </a:p>
        </p:txBody>
      </p:sp>
    </p:spTree>
    <p:extLst>
      <p:ext uri="{BB962C8B-B14F-4D97-AF65-F5344CB8AC3E}">
        <p14:creationId xmlns:p14="http://schemas.microsoft.com/office/powerpoint/2010/main" val="70753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18</a:t>
            </a:fld>
            <a:endParaRPr lang="de-DE"/>
          </a:p>
        </p:txBody>
      </p:sp>
    </p:spTree>
    <p:extLst>
      <p:ext uri="{BB962C8B-B14F-4D97-AF65-F5344CB8AC3E}">
        <p14:creationId xmlns:p14="http://schemas.microsoft.com/office/powerpoint/2010/main" val="2594709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0" dirty="0" smtClean="0"/>
              <a:t>Cities have the option of stipulating a reuse requirement in their waste statutes for events on public land. </a:t>
            </a:r>
          </a:p>
          <a:p>
            <a:r>
              <a:rPr lang="de-DE" dirty="0" err="1" smtClean="0"/>
              <a:t>urch</a:t>
            </a:r>
            <a:r>
              <a:rPr lang="de-DE" dirty="0" smtClean="0"/>
              <a:t> den Einsatz von wiederverwendbaren und bruchsicheren Produkten aus Kunststoff wird die ressourcen- und energieintensive Herstellung von insgesamt mehr als 280.000 Einwegartikeln verhindert.</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19</a:t>
            </a:fld>
            <a:endParaRPr lang="de-DE"/>
          </a:p>
        </p:txBody>
      </p:sp>
    </p:spTree>
    <p:extLst>
      <p:ext uri="{BB962C8B-B14F-4D97-AF65-F5344CB8AC3E}">
        <p14:creationId xmlns:p14="http://schemas.microsoft.com/office/powerpoint/2010/main" val="1494557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r>
              <a:rPr lang="de-DE" dirty="0" err="1" smtClean="0"/>
              <a:t>Give</a:t>
            </a:r>
            <a:r>
              <a:rPr lang="de-DE" dirty="0" smtClean="0"/>
              <a:t> </a:t>
            </a:r>
            <a:r>
              <a:rPr lang="de-DE" dirty="0" err="1" smtClean="0"/>
              <a:t>you</a:t>
            </a:r>
            <a:r>
              <a:rPr lang="de-DE" dirty="0" smtClean="0"/>
              <a:t> a quick </a:t>
            </a:r>
            <a:r>
              <a:rPr lang="de-DE" dirty="0" err="1" smtClean="0"/>
              <a:t>agenda</a:t>
            </a:r>
            <a:r>
              <a:rPr lang="de-DE" dirty="0" smtClean="0"/>
              <a:t>.</a:t>
            </a:r>
            <a:br>
              <a:rPr lang="de-DE" dirty="0" smtClean="0"/>
            </a:br>
            <a:r>
              <a:rPr lang="de-DE" dirty="0" smtClean="0"/>
              <a:t/>
            </a:r>
            <a:br>
              <a:rPr lang="de-DE" dirty="0" smtClean="0"/>
            </a:br>
            <a:r>
              <a:rPr lang="de-DE" dirty="0" smtClean="0"/>
              <a:t>First </a:t>
            </a:r>
            <a:r>
              <a:rPr lang="de-DE" dirty="0" err="1" smtClean="0"/>
              <a:t>start</a:t>
            </a:r>
            <a:r>
              <a:rPr lang="de-DE" dirty="0" smtClean="0"/>
              <a:t> </a:t>
            </a:r>
            <a:r>
              <a:rPr lang="de-DE" dirty="0" err="1" smtClean="0"/>
              <a:t>with</a:t>
            </a:r>
            <a:r>
              <a:rPr lang="de-DE" dirty="0" smtClean="0"/>
              <a:t> an </a:t>
            </a:r>
            <a:r>
              <a:rPr lang="de-DE" dirty="0" err="1" smtClean="0"/>
              <a:t>outline</a:t>
            </a:r>
            <a:r>
              <a:rPr lang="de-DE" dirty="0" smtClean="0"/>
              <a:t> </a:t>
            </a:r>
            <a:r>
              <a:rPr lang="de-DE" dirty="0" err="1" smtClean="0"/>
              <a:t>of</a:t>
            </a:r>
            <a:r>
              <a:rPr lang="de-DE" dirty="0" smtClean="0"/>
              <a:t> </a:t>
            </a:r>
            <a:r>
              <a:rPr lang="de-DE" dirty="0" err="1" smtClean="0"/>
              <a:t>the</a:t>
            </a:r>
            <a:r>
              <a:rPr lang="de-DE" dirty="0" smtClean="0"/>
              <a:t> </a:t>
            </a:r>
            <a:r>
              <a:rPr lang="de-DE" dirty="0" err="1" smtClean="0"/>
              <a:t>problem</a:t>
            </a:r>
            <a:r>
              <a:rPr lang="de-DE" dirty="0" smtClean="0"/>
              <a:t> </a:t>
            </a:r>
            <a:r>
              <a:rPr lang="de-DE" dirty="0" err="1" smtClean="0"/>
              <a:t>and</a:t>
            </a:r>
            <a:r>
              <a:rPr lang="de-DE" dirty="0" smtClean="0"/>
              <a:t> </a:t>
            </a:r>
            <a:r>
              <a:rPr lang="de-DE" dirty="0" err="1" smtClean="0"/>
              <a:t>some</a:t>
            </a:r>
            <a:r>
              <a:rPr lang="de-DE" dirty="0" smtClean="0"/>
              <a:t> </a:t>
            </a:r>
            <a:r>
              <a:rPr lang="de-DE" dirty="0" err="1" smtClean="0"/>
              <a:t>numbers</a:t>
            </a:r>
            <a:endParaRPr lang="de-DE" dirty="0" smtClean="0"/>
          </a:p>
          <a:p>
            <a:endParaRPr lang="de-DE" dirty="0"/>
          </a:p>
          <a:p>
            <a:r>
              <a:rPr lang="de-DE" dirty="0" smtClean="0"/>
              <a:t>So </a:t>
            </a:r>
            <a:r>
              <a:rPr lang="de-DE" dirty="0" err="1" smtClean="0"/>
              <a:t>later</a:t>
            </a:r>
            <a:r>
              <a:rPr lang="de-DE" dirty="0" smtClean="0"/>
              <a:t> on </a:t>
            </a:r>
            <a:r>
              <a:rPr lang="de-DE" dirty="0" err="1" smtClean="0"/>
              <a:t>we</a:t>
            </a:r>
            <a:r>
              <a:rPr lang="de-DE" dirty="0" smtClean="0"/>
              <a:t> </a:t>
            </a:r>
            <a:r>
              <a:rPr lang="de-DE" dirty="0" err="1" smtClean="0"/>
              <a:t>can</a:t>
            </a:r>
            <a:r>
              <a:rPr lang="de-DE" dirty="0" smtClean="0"/>
              <a:t> </a:t>
            </a:r>
            <a:r>
              <a:rPr lang="de-DE" dirty="0" err="1" smtClean="0"/>
              <a:t>talk</a:t>
            </a:r>
            <a:r>
              <a:rPr lang="de-DE" dirty="0" smtClean="0"/>
              <a:t> </a:t>
            </a:r>
            <a:r>
              <a:rPr lang="de-DE" dirty="0" err="1" smtClean="0"/>
              <a:t>about</a:t>
            </a:r>
            <a:r>
              <a:rPr lang="de-DE" dirty="0" smtClean="0"/>
              <a:t> </a:t>
            </a:r>
            <a:r>
              <a:rPr lang="de-DE" dirty="0" err="1" smtClean="0"/>
              <a:t>practical</a:t>
            </a:r>
            <a:r>
              <a:rPr lang="de-DE" dirty="0" smtClean="0"/>
              <a:t> </a:t>
            </a:r>
            <a:r>
              <a:rPr lang="de-DE" dirty="0" err="1" smtClean="0"/>
              <a:t>and</a:t>
            </a:r>
            <a:r>
              <a:rPr lang="de-DE" dirty="0" smtClean="0"/>
              <a:t>  </a:t>
            </a:r>
            <a:r>
              <a:rPr lang="de-DE" dirty="0" err="1" smtClean="0"/>
              <a:t>regulatory</a:t>
            </a:r>
            <a:r>
              <a:rPr lang="de-DE" dirty="0" smtClean="0"/>
              <a:t> </a:t>
            </a:r>
            <a:r>
              <a:rPr lang="de-DE" dirty="0" err="1" smtClean="0"/>
              <a:t>solutions</a:t>
            </a:r>
            <a:endParaRPr lang="de-DE" dirty="0" smtClean="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2</a:t>
            </a:fld>
            <a:endParaRPr lang="de-DE"/>
          </a:p>
        </p:txBody>
      </p:sp>
    </p:spTree>
    <p:extLst>
      <p:ext uri="{BB962C8B-B14F-4D97-AF65-F5344CB8AC3E}">
        <p14:creationId xmlns:p14="http://schemas.microsoft.com/office/powerpoint/2010/main" val="327671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20</a:t>
            </a:fld>
            <a:endParaRPr lang="de-DE"/>
          </a:p>
        </p:txBody>
      </p:sp>
    </p:spTree>
    <p:extLst>
      <p:ext uri="{BB962C8B-B14F-4D97-AF65-F5344CB8AC3E}">
        <p14:creationId xmlns:p14="http://schemas.microsoft.com/office/powerpoint/2010/main" val="338767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21</a:t>
            </a:fld>
            <a:endParaRPr lang="de-DE"/>
          </a:p>
        </p:txBody>
      </p:sp>
    </p:spTree>
    <p:extLst>
      <p:ext uri="{BB962C8B-B14F-4D97-AF65-F5344CB8AC3E}">
        <p14:creationId xmlns:p14="http://schemas.microsoft.com/office/powerpoint/2010/main" val="1111853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 </a:t>
            </a:r>
            <a:r>
              <a:rPr lang="de-DE" dirty="0" err="1" smtClean="0"/>
              <a:t>Probably</a:t>
            </a:r>
            <a:r>
              <a:rPr lang="de-DE" dirty="0" smtClean="0"/>
              <a:t> </a:t>
            </a:r>
            <a:r>
              <a:rPr lang="de-DE" dirty="0" err="1" smtClean="0"/>
              <a:t>you</a:t>
            </a:r>
            <a:r>
              <a:rPr lang="de-DE" dirty="0" smtClean="0"/>
              <a:t> </a:t>
            </a:r>
            <a:r>
              <a:rPr lang="de-DE" dirty="0" err="1" smtClean="0"/>
              <a:t>have</a:t>
            </a:r>
            <a:r>
              <a:rPr lang="de-DE" dirty="0" smtClean="0"/>
              <a:t> </a:t>
            </a:r>
            <a:r>
              <a:rPr lang="de-DE" dirty="0" err="1" smtClean="0"/>
              <a:t>seen</a:t>
            </a:r>
            <a:r>
              <a:rPr lang="de-DE" dirty="0" smtClean="0"/>
              <a:t> </a:t>
            </a:r>
          </a:p>
          <a:p>
            <a:endParaRPr lang="de-DE" dirty="0"/>
          </a:p>
          <a:p>
            <a:r>
              <a:rPr lang="de-DE" dirty="0" smtClean="0"/>
              <a:t>-</a:t>
            </a:r>
            <a:r>
              <a:rPr lang="de-DE" dirty="0" err="1" smtClean="0"/>
              <a:t>since</a:t>
            </a:r>
            <a:r>
              <a:rPr lang="de-DE" dirty="0" smtClean="0"/>
              <a:t> </a:t>
            </a:r>
            <a:r>
              <a:rPr lang="de-DE" dirty="0" err="1" smtClean="0"/>
              <a:t>their</a:t>
            </a:r>
            <a:r>
              <a:rPr lang="de-DE" dirty="0" smtClean="0"/>
              <a:t> </a:t>
            </a:r>
            <a:r>
              <a:rPr lang="de-DE" dirty="0" err="1" smtClean="0"/>
              <a:t>invention</a:t>
            </a:r>
            <a:r>
              <a:rPr lang="de-DE" dirty="0" smtClean="0"/>
              <a:t>, </a:t>
            </a:r>
            <a:r>
              <a:rPr lang="de-DE" dirty="0" err="1" smtClean="0"/>
              <a:t>production</a:t>
            </a:r>
            <a:r>
              <a:rPr lang="de-DE" dirty="0" smtClean="0"/>
              <a:t> </a:t>
            </a:r>
            <a:r>
              <a:rPr lang="de-DE" dirty="0" err="1" smtClean="0"/>
              <a:t>of</a:t>
            </a:r>
            <a:r>
              <a:rPr lang="de-DE" dirty="0" smtClean="0"/>
              <a:t> </a:t>
            </a:r>
            <a:r>
              <a:rPr lang="de-DE" dirty="0" err="1" smtClean="0"/>
              <a:t>plastics</a:t>
            </a:r>
            <a:r>
              <a:rPr lang="de-DE" dirty="0" smtClean="0"/>
              <a:t> </a:t>
            </a:r>
            <a:r>
              <a:rPr lang="de-DE" dirty="0" err="1" smtClean="0"/>
              <a:t>has</a:t>
            </a:r>
            <a:r>
              <a:rPr lang="de-DE" dirty="0" smtClean="0"/>
              <a:t> </a:t>
            </a:r>
            <a:r>
              <a:rPr lang="de-DE" dirty="0" err="1" smtClean="0"/>
              <a:t>risen</a:t>
            </a:r>
            <a:r>
              <a:rPr lang="de-DE" dirty="0" smtClean="0"/>
              <a:t> </a:t>
            </a:r>
            <a:r>
              <a:rPr lang="de-DE" dirty="0" err="1" smtClean="0"/>
              <a:t>dramatically</a:t>
            </a:r>
            <a:endParaRPr lang="de-DE" dirty="0" smtClean="0"/>
          </a:p>
          <a:p>
            <a:endParaRPr lang="de-DE" dirty="0"/>
          </a:p>
          <a:p>
            <a:r>
              <a:rPr lang="de-DE" dirty="0" smtClean="0"/>
              <a:t>- </a:t>
            </a:r>
            <a:r>
              <a:rPr lang="de-DE" dirty="0" err="1" smtClean="0"/>
              <a:t>There</a:t>
            </a:r>
            <a:r>
              <a:rPr lang="de-DE" dirty="0" smtClean="0"/>
              <a:t> </a:t>
            </a:r>
            <a:r>
              <a:rPr lang="de-DE" dirty="0" err="1" smtClean="0"/>
              <a:t>is</a:t>
            </a:r>
            <a:r>
              <a:rPr lang="de-DE" dirty="0" smtClean="0"/>
              <a:t> </a:t>
            </a:r>
            <a:r>
              <a:rPr lang="de-DE" dirty="0" err="1" smtClean="0"/>
              <a:t>no</a:t>
            </a:r>
            <a:r>
              <a:rPr lang="de-DE" dirty="0" smtClean="0"/>
              <a:t> end in </a:t>
            </a:r>
            <a:r>
              <a:rPr lang="de-DE" dirty="0" err="1" smtClean="0"/>
              <a:t>sight</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3</a:t>
            </a:fld>
            <a:endParaRPr lang="de-DE"/>
          </a:p>
        </p:txBody>
      </p:sp>
    </p:spTree>
    <p:extLst>
      <p:ext uri="{BB962C8B-B14F-4D97-AF65-F5344CB8AC3E}">
        <p14:creationId xmlns:p14="http://schemas.microsoft.com/office/powerpoint/2010/main" val="3794274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So </a:t>
            </a:r>
            <a:r>
              <a:rPr lang="de-DE" dirty="0" err="1" smtClean="0"/>
              <a:t>what</a:t>
            </a:r>
            <a:r>
              <a:rPr lang="de-DE" dirty="0" smtClean="0"/>
              <a:t> do </a:t>
            </a:r>
            <a:r>
              <a:rPr lang="de-DE" dirty="0" err="1" smtClean="0"/>
              <a:t>we</a:t>
            </a:r>
            <a:r>
              <a:rPr lang="de-DE" dirty="0" smtClean="0"/>
              <a:t> do </a:t>
            </a:r>
            <a:r>
              <a:rPr lang="de-DE" dirty="0" err="1" smtClean="0"/>
              <a:t>with</a:t>
            </a:r>
            <a:r>
              <a:rPr lang="de-DE" dirty="0" smtClean="0"/>
              <a:t> all </a:t>
            </a:r>
            <a:r>
              <a:rPr lang="de-DE" dirty="0" err="1" smtClean="0"/>
              <a:t>this</a:t>
            </a:r>
            <a:r>
              <a:rPr lang="de-DE" dirty="0" smtClean="0"/>
              <a:t> </a:t>
            </a:r>
            <a:r>
              <a:rPr lang="de-DE" dirty="0" err="1" smtClean="0"/>
              <a:t>plastic</a:t>
            </a:r>
            <a:r>
              <a:rPr lang="de-DE" dirty="0" smtClean="0"/>
              <a:t>?</a:t>
            </a:r>
          </a:p>
          <a:p>
            <a:endParaRPr lang="de-DE" dirty="0"/>
          </a:p>
          <a:p>
            <a:r>
              <a:rPr lang="de-DE" dirty="0" smtClean="0"/>
              <a:t>First </a:t>
            </a:r>
            <a:r>
              <a:rPr lang="de-DE" dirty="0" err="1" smtClean="0"/>
              <a:t>and</a:t>
            </a:r>
            <a:r>
              <a:rPr lang="de-DE" dirty="0" smtClean="0"/>
              <a:t> </a:t>
            </a:r>
            <a:r>
              <a:rPr lang="de-DE" dirty="0" err="1" smtClean="0"/>
              <a:t>foremost</a:t>
            </a:r>
            <a:r>
              <a:rPr lang="de-DE" dirty="0" smtClean="0"/>
              <a:t>, </a:t>
            </a:r>
            <a:r>
              <a:rPr lang="de-DE" dirty="0" err="1" smtClean="0"/>
              <a:t>we</a:t>
            </a:r>
            <a:r>
              <a:rPr lang="de-DE" dirty="0" smtClean="0"/>
              <a:t> </a:t>
            </a:r>
            <a:r>
              <a:rPr lang="de-DE" dirty="0" err="1" smtClean="0"/>
              <a:t>produce</a:t>
            </a:r>
            <a:r>
              <a:rPr lang="de-DE" dirty="0" smtClean="0"/>
              <a:t> a </a:t>
            </a:r>
            <a:r>
              <a:rPr lang="de-DE" dirty="0" err="1" smtClean="0"/>
              <a:t>lot</a:t>
            </a:r>
            <a:r>
              <a:rPr lang="de-DE" dirty="0" smtClean="0"/>
              <a:t> </a:t>
            </a:r>
            <a:r>
              <a:rPr lang="de-DE" dirty="0" err="1" smtClean="0"/>
              <a:t>of</a:t>
            </a:r>
            <a:r>
              <a:rPr lang="de-DE" dirty="0" smtClean="0"/>
              <a:t> </a:t>
            </a:r>
            <a:r>
              <a:rPr lang="de-DE" dirty="0" err="1" smtClean="0"/>
              <a:t>packaging</a:t>
            </a:r>
            <a:r>
              <a:rPr lang="de-DE" dirty="0" smtClean="0"/>
              <a:t>, </a:t>
            </a:r>
            <a:r>
              <a:rPr lang="de-DE" dirty="0" err="1" smtClean="0"/>
              <a:t>around</a:t>
            </a:r>
            <a:r>
              <a:rPr lang="de-DE" dirty="0" smtClean="0"/>
              <a:t> 35 </a:t>
            </a:r>
            <a:r>
              <a:rPr lang="de-DE" dirty="0" err="1" smtClean="0"/>
              <a:t>to</a:t>
            </a:r>
            <a:r>
              <a:rPr lang="de-DE" dirty="0" smtClean="0"/>
              <a:t> </a:t>
            </a:r>
            <a:r>
              <a:rPr lang="de-DE" dirty="0" err="1" smtClean="0"/>
              <a:t>even</a:t>
            </a:r>
            <a:r>
              <a:rPr lang="de-DE" dirty="0" smtClean="0"/>
              <a:t> 40 % </a:t>
            </a:r>
            <a:r>
              <a:rPr lang="de-DE" dirty="0" err="1" smtClean="0"/>
              <a:t>of</a:t>
            </a:r>
            <a:r>
              <a:rPr lang="de-DE" dirty="0" smtClean="0"/>
              <a:t> </a:t>
            </a:r>
            <a:r>
              <a:rPr lang="de-DE" dirty="0" err="1" smtClean="0"/>
              <a:t>the</a:t>
            </a:r>
            <a:r>
              <a:rPr lang="de-DE" dirty="0" smtClean="0"/>
              <a:t> global </a:t>
            </a:r>
            <a:r>
              <a:rPr lang="de-DE" dirty="0" err="1" smtClean="0"/>
              <a:t>plastic</a:t>
            </a:r>
            <a:r>
              <a:rPr lang="de-DE" dirty="0" smtClean="0"/>
              <a:t> </a:t>
            </a:r>
            <a:r>
              <a:rPr lang="de-DE" dirty="0" err="1" smtClean="0"/>
              <a:t>production</a:t>
            </a:r>
            <a:r>
              <a:rPr lang="de-DE" dirty="0" smtClean="0"/>
              <a:t> </a:t>
            </a:r>
            <a:r>
              <a:rPr lang="de-DE" dirty="0" err="1" smtClean="0"/>
              <a:t>goes</a:t>
            </a:r>
            <a:r>
              <a:rPr lang="de-DE" dirty="0" smtClean="0"/>
              <a:t> </a:t>
            </a:r>
            <a:r>
              <a:rPr lang="de-DE" dirty="0" err="1" smtClean="0"/>
              <a:t>into</a:t>
            </a:r>
            <a:r>
              <a:rPr lang="de-DE" dirty="0" smtClean="0"/>
              <a:t> </a:t>
            </a:r>
            <a:r>
              <a:rPr lang="de-DE" dirty="0" err="1" smtClean="0"/>
              <a:t>packaging</a:t>
            </a:r>
            <a:endParaRPr lang="de-DE" dirty="0" smtClean="0"/>
          </a:p>
          <a:p>
            <a:endParaRPr lang="de-DE" dirty="0"/>
          </a:p>
          <a:p>
            <a:r>
              <a:rPr lang="de-DE" dirty="0" err="1" smtClean="0"/>
              <a:t>Construction</a:t>
            </a:r>
            <a:r>
              <a:rPr lang="de-DE" dirty="0" smtClean="0"/>
              <a:t>, </a:t>
            </a:r>
            <a:r>
              <a:rPr lang="de-DE" dirty="0" err="1" smtClean="0"/>
              <a:t>clothing</a:t>
            </a:r>
            <a:r>
              <a:rPr lang="de-DE" dirty="0" smtClean="0"/>
              <a:t> </a:t>
            </a:r>
            <a:r>
              <a:rPr lang="de-DE" dirty="0" err="1" smtClean="0"/>
              <a:t>and</a:t>
            </a:r>
            <a:r>
              <a:rPr lang="de-DE" dirty="0" smtClean="0"/>
              <a:t>  </a:t>
            </a:r>
            <a:r>
              <a:rPr lang="de-DE" dirty="0" err="1" smtClean="0"/>
              <a:t>mobility</a:t>
            </a:r>
            <a:r>
              <a:rPr lang="de-DE" dirty="0" smtClean="0"/>
              <a:t> </a:t>
            </a:r>
            <a:r>
              <a:rPr lang="de-DE" dirty="0" err="1" smtClean="0"/>
              <a:t>are</a:t>
            </a:r>
            <a:r>
              <a:rPr lang="de-DE" dirty="0" smtClean="0"/>
              <a:t> </a:t>
            </a:r>
            <a:r>
              <a:rPr lang="de-DE" dirty="0" err="1" smtClean="0"/>
              <a:t>important</a:t>
            </a:r>
            <a:r>
              <a:rPr lang="de-DE" dirty="0" smtClean="0"/>
              <a:t> </a:t>
            </a:r>
            <a:r>
              <a:rPr lang="de-DE" dirty="0" err="1" smtClean="0"/>
              <a:t>as</a:t>
            </a:r>
            <a:r>
              <a:rPr lang="de-DE" dirty="0" smtClean="0"/>
              <a:t> </a:t>
            </a:r>
            <a:r>
              <a:rPr lang="de-DE" dirty="0" err="1" smtClean="0"/>
              <a:t>well</a:t>
            </a:r>
            <a:endParaRPr lang="de-DE" dirty="0" smtClean="0"/>
          </a:p>
          <a:p>
            <a:endParaRPr lang="de-DE" dirty="0"/>
          </a:p>
          <a:p>
            <a:r>
              <a:rPr lang="de-DE" dirty="0" smtClean="0"/>
              <a:t>But </a:t>
            </a:r>
            <a:r>
              <a:rPr lang="de-DE" dirty="0" err="1" smtClean="0"/>
              <a:t>packaging</a:t>
            </a:r>
            <a:r>
              <a:rPr lang="de-DE" dirty="0" smtClean="0"/>
              <a:t> </a:t>
            </a:r>
            <a:r>
              <a:rPr lang="de-DE" dirty="0" err="1" smtClean="0"/>
              <a:t>is</a:t>
            </a:r>
            <a:r>
              <a:rPr lang="de-DE" dirty="0" smtClean="0"/>
              <a:t> </a:t>
            </a:r>
            <a:r>
              <a:rPr lang="de-DE" dirty="0" err="1" smtClean="0"/>
              <a:t>by</a:t>
            </a:r>
            <a:r>
              <a:rPr lang="de-DE" dirty="0" smtClean="0"/>
              <a:t> </a:t>
            </a:r>
            <a:r>
              <a:rPr lang="de-DE" dirty="0" err="1" smtClean="0"/>
              <a:t>far</a:t>
            </a:r>
            <a:r>
              <a:rPr lang="de-DE" dirty="0" smtClean="0"/>
              <a:t> </a:t>
            </a:r>
            <a:r>
              <a:rPr lang="de-DE" dirty="0" err="1" smtClean="0"/>
              <a:t>the</a:t>
            </a:r>
            <a:r>
              <a:rPr lang="de-DE" dirty="0" smtClean="0"/>
              <a:t> </a:t>
            </a:r>
            <a:r>
              <a:rPr lang="de-DE" dirty="0" err="1" smtClean="0"/>
              <a:t>most</a:t>
            </a:r>
            <a:r>
              <a:rPr lang="de-DE" dirty="0" smtClean="0"/>
              <a:t> </a:t>
            </a:r>
            <a:r>
              <a:rPr lang="de-DE" dirty="0" err="1" smtClean="0"/>
              <a:t>important</a:t>
            </a:r>
            <a:endParaRPr lang="de-DE" dirty="0" smtClean="0"/>
          </a:p>
          <a:p>
            <a:r>
              <a:rPr lang="de-DE" dirty="0"/>
              <a:t> </a:t>
            </a:r>
          </a:p>
          <a:p>
            <a:r>
              <a:rPr lang="de-DE" dirty="0" err="1" smtClean="0"/>
              <a:t>And</a:t>
            </a:r>
            <a:r>
              <a:rPr lang="de-DE" dirty="0" smtClean="0"/>
              <a:t> at least 90% </a:t>
            </a:r>
            <a:r>
              <a:rPr lang="de-DE" dirty="0" err="1" smtClean="0"/>
              <a:t>comes</a:t>
            </a:r>
            <a:r>
              <a:rPr lang="de-DE" dirty="0" smtClean="0"/>
              <a:t> form single-</a:t>
            </a:r>
            <a:r>
              <a:rPr lang="de-DE" dirty="0" err="1" smtClean="0"/>
              <a:t>use</a:t>
            </a:r>
            <a:r>
              <a:rPr lang="de-DE" dirty="0" smtClean="0"/>
              <a:t> </a:t>
            </a:r>
            <a:r>
              <a:rPr lang="de-DE" dirty="0" err="1" smtClean="0"/>
              <a:t>packaging</a:t>
            </a:r>
            <a:r>
              <a:rPr lang="de-DE" dirty="0" smtClean="0"/>
              <a:t>, so </a:t>
            </a:r>
            <a:r>
              <a:rPr lang="de-DE" dirty="0" err="1" smtClean="0"/>
              <a:t>packaging</a:t>
            </a:r>
            <a:r>
              <a:rPr lang="de-DE" dirty="0" smtClean="0"/>
              <a:t> </a:t>
            </a:r>
            <a:r>
              <a:rPr lang="de-DE" dirty="0" err="1" smtClean="0"/>
              <a:t>that</a:t>
            </a:r>
            <a:r>
              <a:rPr lang="de-DE" dirty="0" smtClean="0"/>
              <a:t> </a:t>
            </a:r>
            <a:r>
              <a:rPr lang="de-DE" dirty="0" err="1" smtClean="0"/>
              <a:t>is</a:t>
            </a:r>
            <a:r>
              <a:rPr lang="de-DE" dirty="0" smtClean="0"/>
              <a:t> </a:t>
            </a:r>
            <a:r>
              <a:rPr lang="de-DE" dirty="0" err="1" smtClean="0"/>
              <a:t>bought</a:t>
            </a:r>
            <a:r>
              <a:rPr lang="de-DE" dirty="0" smtClean="0"/>
              <a:t>, </a:t>
            </a:r>
            <a:r>
              <a:rPr lang="de-DE" dirty="0" err="1" smtClean="0"/>
              <a:t>used</a:t>
            </a:r>
            <a:r>
              <a:rPr lang="de-DE" dirty="0" smtClean="0"/>
              <a:t> </a:t>
            </a:r>
            <a:r>
              <a:rPr lang="de-DE" dirty="0" err="1" smtClean="0"/>
              <a:t>once</a:t>
            </a:r>
            <a:r>
              <a:rPr lang="de-DE" dirty="0" smtClean="0"/>
              <a:t> </a:t>
            </a:r>
            <a:r>
              <a:rPr lang="de-DE" dirty="0" err="1" smtClean="0"/>
              <a:t>and</a:t>
            </a:r>
            <a:r>
              <a:rPr lang="de-DE" dirty="0" smtClean="0"/>
              <a:t> </a:t>
            </a:r>
            <a:r>
              <a:rPr lang="de-DE" dirty="0" err="1" smtClean="0"/>
              <a:t>then</a:t>
            </a:r>
            <a:r>
              <a:rPr lang="de-DE" dirty="0" smtClean="0"/>
              <a:t> </a:t>
            </a:r>
            <a:r>
              <a:rPr lang="de-DE" dirty="0" err="1" smtClean="0"/>
              <a:t>thrown</a:t>
            </a:r>
            <a:r>
              <a:rPr lang="de-DE" dirty="0" smtClean="0"/>
              <a:t> </a:t>
            </a:r>
            <a:r>
              <a:rPr lang="de-DE" dirty="0" err="1" smtClean="0"/>
              <a:t>away</a:t>
            </a:r>
            <a:endParaRPr lang="de-DE" dirty="0" smtClean="0"/>
          </a:p>
          <a:p>
            <a:endParaRPr lang="de-DE" dirty="0"/>
          </a:p>
          <a:p>
            <a:r>
              <a:rPr lang="de-DE" dirty="0" smtClean="0">
                <a:sym typeface="Wingdings" panose="05000000000000000000" pitchFamily="2" charset="2"/>
              </a:rPr>
              <a:t> Just </a:t>
            </a:r>
            <a:r>
              <a:rPr lang="de-DE" dirty="0" err="1" smtClean="0">
                <a:sym typeface="Wingdings" panose="05000000000000000000" pitchFamily="2" charset="2"/>
              </a:rPr>
              <a:t>keep</a:t>
            </a:r>
            <a:r>
              <a:rPr lang="de-DE" dirty="0" smtClean="0">
                <a:sym typeface="Wingdings" panose="05000000000000000000" pitchFamily="2" charset="2"/>
              </a:rPr>
              <a:t> </a:t>
            </a:r>
            <a:r>
              <a:rPr lang="de-DE" dirty="0" err="1" smtClean="0">
                <a:sym typeface="Wingdings" panose="05000000000000000000" pitchFamily="2" charset="2"/>
              </a:rPr>
              <a:t>these</a:t>
            </a:r>
            <a:r>
              <a:rPr lang="de-DE" dirty="0" smtClean="0">
                <a:sym typeface="Wingdings" panose="05000000000000000000" pitchFamily="2" charset="2"/>
              </a:rPr>
              <a:t> </a:t>
            </a:r>
            <a:r>
              <a:rPr lang="de-DE" dirty="0" err="1" smtClean="0">
                <a:sym typeface="Wingdings" panose="05000000000000000000" pitchFamily="2" charset="2"/>
              </a:rPr>
              <a:t>number</a:t>
            </a:r>
            <a:r>
              <a:rPr lang="de-DE" dirty="0" smtClean="0">
                <a:sym typeface="Wingdings" panose="05000000000000000000" pitchFamily="2" charset="2"/>
              </a:rPr>
              <a:t> in </a:t>
            </a:r>
            <a:r>
              <a:rPr lang="de-DE" dirty="0" err="1" smtClean="0">
                <a:sym typeface="Wingdings" panose="05000000000000000000" pitchFamily="2" charset="2"/>
              </a:rPr>
              <a:t>mind</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4</a:t>
            </a:fld>
            <a:endParaRPr lang="de-DE"/>
          </a:p>
        </p:txBody>
      </p:sp>
    </p:spTree>
    <p:extLst>
      <p:ext uri="{BB962C8B-B14F-4D97-AF65-F5344CB8AC3E}">
        <p14:creationId xmlns:p14="http://schemas.microsoft.com/office/powerpoint/2010/main" val="2441525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err="1" smtClean="0"/>
              <a:t>Let‘s</a:t>
            </a:r>
            <a:r>
              <a:rPr lang="de-DE" dirty="0" smtClean="0"/>
              <a:t> </a:t>
            </a:r>
            <a:r>
              <a:rPr lang="de-DE" dirty="0" err="1" smtClean="0"/>
              <a:t>talk</a:t>
            </a:r>
            <a:r>
              <a:rPr lang="de-DE" dirty="0" smtClean="0"/>
              <a:t> a </a:t>
            </a:r>
            <a:r>
              <a:rPr lang="de-DE" dirty="0" err="1" smtClean="0"/>
              <a:t>bit</a:t>
            </a:r>
            <a:r>
              <a:rPr lang="de-DE" dirty="0" smtClean="0"/>
              <a:t> </a:t>
            </a:r>
            <a:r>
              <a:rPr lang="de-DE" dirty="0" err="1" smtClean="0"/>
              <a:t>about</a:t>
            </a:r>
            <a:r>
              <a:rPr lang="de-DE" dirty="0" smtClean="0"/>
              <a:t> </a:t>
            </a:r>
            <a:r>
              <a:rPr lang="de-DE" dirty="0" err="1" smtClean="0"/>
              <a:t>macroplastics</a:t>
            </a:r>
            <a:r>
              <a:rPr lang="de-DE" dirty="0" smtClean="0"/>
              <a:t>  </a:t>
            </a:r>
            <a:r>
              <a:rPr lang="de-DE" dirty="0" err="1" smtClean="0"/>
              <a:t>and</a:t>
            </a:r>
            <a:r>
              <a:rPr lang="de-DE" dirty="0" smtClean="0"/>
              <a:t> </a:t>
            </a:r>
            <a:r>
              <a:rPr lang="de-DE" dirty="0" err="1" smtClean="0"/>
              <a:t>how</a:t>
            </a:r>
            <a:r>
              <a:rPr lang="de-DE" dirty="0" smtClean="0"/>
              <a:t> </a:t>
            </a:r>
            <a:r>
              <a:rPr lang="de-DE" dirty="0" err="1" smtClean="0"/>
              <a:t>they</a:t>
            </a:r>
            <a:r>
              <a:rPr lang="de-DE" dirty="0" smtClean="0"/>
              <a:t> </a:t>
            </a:r>
            <a:r>
              <a:rPr lang="de-DE" dirty="0" err="1" smtClean="0"/>
              <a:t>are</a:t>
            </a:r>
            <a:r>
              <a:rPr lang="de-DE" dirty="0" smtClean="0"/>
              <a:t> </a:t>
            </a:r>
            <a:r>
              <a:rPr lang="de-DE" dirty="0" err="1" smtClean="0"/>
              <a:t>polluting</a:t>
            </a:r>
            <a:r>
              <a:rPr lang="de-DE" dirty="0" smtClean="0"/>
              <a:t> </a:t>
            </a:r>
            <a:r>
              <a:rPr lang="de-DE" dirty="0" err="1" smtClean="0"/>
              <a:t>the</a:t>
            </a:r>
            <a:r>
              <a:rPr lang="de-DE" dirty="0" smtClean="0"/>
              <a:t> </a:t>
            </a:r>
            <a:r>
              <a:rPr lang="de-DE" dirty="0" err="1" smtClean="0"/>
              <a:t>environment</a:t>
            </a:r>
            <a:endParaRPr lang="de-DE" dirty="0" smtClean="0"/>
          </a:p>
          <a:p>
            <a:endParaRPr lang="de-DE" dirty="0"/>
          </a:p>
          <a:p>
            <a:r>
              <a:rPr lang="de-DE" dirty="0" err="1" smtClean="0"/>
              <a:t>Estimates</a:t>
            </a:r>
            <a:r>
              <a:rPr lang="de-DE" dirty="0" smtClean="0"/>
              <a:t>  </a:t>
            </a:r>
            <a:r>
              <a:rPr lang="de-DE" dirty="0" err="1" smtClean="0"/>
              <a:t>for</a:t>
            </a:r>
            <a:r>
              <a:rPr lang="de-DE" dirty="0" smtClean="0"/>
              <a:t>  Germany  </a:t>
            </a:r>
            <a:r>
              <a:rPr lang="de-DE" dirty="0" err="1" smtClean="0"/>
              <a:t>say</a:t>
            </a:r>
            <a:r>
              <a:rPr lang="de-DE" dirty="0" smtClean="0"/>
              <a:t>, </a:t>
            </a:r>
            <a:r>
              <a:rPr lang="de-DE" dirty="0" err="1" smtClean="0"/>
              <a:t>that</a:t>
            </a:r>
            <a:r>
              <a:rPr lang="de-DE" dirty="0" smtClean="0"/>
              <a:t> </a:t>
            </a:r>
            <a:r>
              <a:rPr lang="de-DE" dirty="0" err="1" smtClean="0"/>
              <a:t>about</a:t>
            </a:r>
            <a:r>
              <a:rPr lang="de-DE" dirty="0" smtClean="0"/>
              <a:t> a </a:t>
            </a:r>
            <a:r>
              <a:rPr lang="de-DE" dirty="0" err="1" smtClean="0"/>
              <a:t>quarter</a:t>
            </a:r>
            <a:r>
              <a:rPr lang="de-DE" dirty="0" smtClean="0"/>
              <a:t> </a:t>
            </a:r>
            <a:r>
              <a:rPr lang="de-DE" dirty="0" err="1" smtClean="0"/>
              <a:t>of</a:t>
            </a:r>
            <a:r>
              <a:rPr lang="de-DE" dirty="0" smtClean="0"/>
              <a:t> </a:t>
            </a:r>
            <a:r>
              <a:rPr lang="de-DE" dirty="0" err="1" smtClean="0"/>
              <a:t>plastic</a:t>
            </a:r>
            <a:r>
              <a:rPr lang="de-DE" dirty="0" smtClean="0"/>
              <a:t> </a:t>
            </a:r>
            <a:r>
              <a:rPr lang="de-DE" dirty="0" err="1" smtClean="0"/>
              <a:t>emissions</a:t>
            </a:r>
            <a:r>
              <a:rPr lang="de-DE" dirty="0" smtClean="0"/>
              <a:t>  </a:t>
            </a:r>
            <a:r>
              <a:rPr lang="de-DE" dirty="0" err="1" smtClean="0"/>
              <a:t>comes</a:t>
            </a:r>
            <a:r>
              <a:rPr lang="de-DE" dirty="0" smtClean="0"/>
              <a:t> </a:t>
            </a:r>
            <a:r>
              <a:rPr lang="de-DE" dirty="0" err="1" smtClean="0"/>
              <a:t>from</a:t>
            </a:r>
            <a:r>
              <a:rPr lang="de-DE" dirty="0" smtClean="0"/>
              <a:t> </a:t>
            </a:r>
            <a:endParaRPr lang="de-DE" dirty="0"/>
          </a:p>
          <a:p>
            <a:r>
              <a:rPr lang="de-DE" dirty="0" err="1" smtClean="0"/>
              <a:t>Macroplastics</a:t>
            </a:r>
            <a:endParaRPr lang="de-DE" dirty="0" smtClean="0"/>
          </a:p>
          <a:p>
            <a:endParaRPr lang="de-DE" dirty="0"/>
          </a:p>
          <a:p>
            <a:endParaRPr lang="de-DE" dirty="0"/>
          </a:p>
          <a:p>
            <a:r>
              <a:rPr lang="de-DE" dirty="0" smtClean="0"/>
              <a:t>Numbers </a:t>
            </a:r>
            <a:r>
              <a:rPr lang="de-DE" dirty="0" err="1" smtClean="0"/>
              <a:t>from</a:t>
            </a:r>
            <a:r>
              <a:rPr lang="de-DE" dirty="0" smtClean="0"/>
              <a:t> </a:t>
            </a:r>
            <a:r>
              <a:rPr lang="de-DE" dirty="0" err="1" smtClean="0"/>
              <a:t>the</a:t>
            </a:r>
            <a:r>
              <a:rPr lang="de-DE" dirty="0" smtClean="0"/>
              <a:t> OECD </a:t>
            </a:r>
            <a:r>
              <a:rPr lang="de-DE" dirty="0" err="1" smtClean="0"/>
              <a:t>about</a:t>
            </a:r>
            <a:r>
              <a:rPr lang="de-DE" dirty="0" smtClean="0"/>
              <a:t> global </a:t>
            </a:r>
            <a:r>
              <a:rPr lang="de-DE" dirty="0" err="1" smtClean="0"/>
              <a:t>plastic</a:t>
            </a:r>
            <a:r>
              <a:rPr lang="de-DE" dirty="0" smtClean="0"/>
              <a:t> </a:t>
            </a:r>
            <a:r>
              <a:rPr lang="de-DE" dirty="0" err="1" smtClean="0"/>
              <a:t>waste</a:t>
            </a:r>
            <a:r>
              <a:rPr lang="de-DE" dirty="0" smtClean="0"/>
              <a:t> </a:t>
            </a:r>
            <a:r>
              <a:rPr lang="de-DE" dirty="0" err="1" smtClean="0"/>
              <a:t>expect</a:t>
            </a:r>
            <a:r>
              <a:rPr lang="de-DE" dirty="0" smtClean="0"/>
              <a:t> 22% </a:t>
            </a:r>
            <a:r>
              <a:rPr lang="de-DE" dirty="0" err="1" smtClean="0"/>
              <a:t>to</a:t>
            </a:r>
            <a:r>
              <a:rPr lang="de-DE" dirty="0" smtClean="0"/>
              <a:t> </a:t>
            </a:r>
            <a:r>
              <a:rPr lang="de-DE" dirty="0" err="1" smtClean="0"/>
              <a:t>be</a:t>
            </a:r>
            <a:r>
              <a:rPr lang="de-DE" dirty="0" smtClean="0"/>
              <a:t> </a:t>
            </a:r>
            <a:r>
              <a:rPr lang="de-DE" dirty="0" err="1" smtClean="0"/>
              <a:t>mismanaged</a:t>
            </a:r>
            <a:r>
              <a:rPr lang="de-DE" dirty="0" smtClean="0"/>
              <a:t/>
            </a:r>
            <a:br>
              <a:rPr lang="de-DE" dirty="0" smtClean="0"/>
            </a:br>
            <a:r>
              <a:rPr lang="de-DE" dirty="0" smtClean="0"/>
              <a:t/>
            </a:r>
            <a:br>
              <a:rPr lang="de-DE" dirty="0" smtClean="0"/>
            </a:br>
            <a:r>
              <a:rPr lang="de-DE" dirty="0" smtClean="0"/>
              <a:t>- </a:t>
            </a:r>
            <a:r>
              <a:rPr lang="de-DE" dirty="0" err="1" smtClean="0"/>
              <a:t>uncontrolled</a:t>
            </a:r>
            <a:r>
              <a:rPr lang="de-DE" dirty="0" smtClean="0"/>
              <a:t> </a:t>
            </a:r>
            <a:r>
              <a:rPr lang="de-DE" dirty="0" err="1" smtClean="0"/>
              <a:t>dumpsites</a:t>
            </a:r>
            <a:r>
              <a:rPr lang="de-DE" dirty="0" smtClean="0"/>
              <a:t>, </a:t>
            </a:r>
            <a:r>
              <a:rPr lang="de-DE" dirty="0" err="1" smtClean="0"/>
              <a:t>burning</a:t>
            </a:r>
            <a:r>
              <a:rPr lang="de-DE" dirty="0" smtClean="0"/>
              <a:t> in open </a:t>
            </a:r>
            <a:r>
              <a:rPr lang="de-DE" dirty="0" err="1" smtClean="0"/>
              <a:t>pits</a:t>
            </a:r>
            <a:r>
              <a:rPr lang="de-DE" dirty="0" smtClean="0"/>
              <a:t> </a:t>
            </a:r>
            <a:r>
              <a:rPr lang="de-DE" dirty="0" err="1" smtClean="0"/>
              <a:t>or</a:t>
            </a:r>
            <a:r>
              <a:rPr lang="de-DE" dirty="0" smtClean="0"/>
              <a:t> just </a:t>
            </a:r>
            <a:r>
              <a:rPr lang="de-DE" dirty="0" err="1" smtClean="0"/>
              <a:t>ending</a:t>
            </a:r>
            <a:r>
              <a:rPr lang="de-DE" dirty="0" smtClean="0"/>
              <a:t>  </a:t>
            </a:r>
            <a:r>
              <a:rPr lang="de-DE" dirty="0" err="1" smtClean="0"/>
              <a:t>up</a:t>
            </a:r>
            <a:r>
              <a:rPr lang="de-DE" dirty="0" smtClean="0"/>
              <a:t> in </a:t>
            </a:r>
            <a:r>
              <a:rPr lang="de-DE" dirty="0" err="1" smtClean="0"/>
              <a:t>the</a:t>
            </a:r>
            <a:r>
              <a:rPr lang="de-DE" dirty="0" smtClean="0"/>
              <a:t> </a:t>
            </a:r>
            <a:r>
              <a:rPr lang="de-DE" dirty="0" err="1" smtClean="0"/>
              <a:t>enviroment</a:t>
            </a:r>
            <a:endParaRPr lang="de-DE" dirty="0" smtClean="0"/>
          </a:p>
          <a:p>
            <a:endParaRPr lang="de-DE" dirty="0"/>
          </a:p>
          <a:p>
            <a:r>
              <a:rPr lang="de-DE" dirty="0" smtClean="0"/>
              <a:t>109 </a:t>
            </a:r>
            <a:r>
              <a:rPr lang="de-DE" dirty="0" err="1" smtClean="0"/>
              <a:t>million</a:t>
            </a:r>
            <a:r>
              <a:rPr lang="de-DE" dirty="0" smtClean="0"/>
              <a:t> </a:t>
            </a:r>
            <a:r>
              <a:rPr lang="de-DE" dirty="0" err="1" smtClean="0"/>
              <a:t>tons</a:t>
            </a:r>
            <a:r>
              <a:rPr lang="de-DE" dirty="0" smtClean="0"/>
              <a:t> </a:t>
            </a:r>
            <a:r>
              <a:rPr lang="de-DE" dirty="0" err="1" smtClean="0"/>
              <a:t>are</a:t>
            </a:r>
            <a:r>
              <a:rPr lang="de-DE" dirty="0" smtClean="0"/>
              <a:t> </a:t>
            </a:r>
            <a:r>
              <a:rPr lang="de-DE" dirty="0" err="1" smtClean="0"/>
              <a:t>expected</a:t>
            </a:r>
            <a:r>
              <a:rPr lang="de-DE" dirty="0" smtClean="0"/>
              <a:t> </a:t>
            </a:r>
            <a:r>
              <a:rPr lang="de-DE" dirty="0" err="1" smtClean="0"/>
              <a:t>to</a:t>
            </a:r>
            <a:r>
              <a:rPr lang="de-DE" dirty="0" smtClean="0"/>
              <a:t> </a:t>
            </a:r>
            <a:r>
              <a:rPr lang="de-DE" dirty="0" err="1" smtClean="0"/>
              <a:t>having</a:t>
            </a:r>
            <a:r>
              <a:rPr lang="de-DE" dirty="0" smtClean="0"/>
              <a:t> </a:t>
            </a:r>
            <a:r>
              <a:rPr lang="de-DE" dirty="0" err="1" smtClean="0"/>
              <a:t>accumulated</a:t>
            </a:r>
            <a:r>
              <a:rPr lang="de-DE" dirty="0" smtClean="0"/>
              <a:t> in </a:t>
            </a:r>
            <a:r>
              <a:rPr lang="de-DE" dirty="0" err="1" smtClean="0"/>
              <a:t>rivers</a:t>
            </a:r>
            <a:endParaRPr lang="de-DE" dirty="0" smtClean="0"/>
          </a:p>
          <a:p>
            <a:endParaRPr lang="de-DE" dirty="0"/>
          </a:p>
          <a:p>
            <a:r>
              <a:rPr lang="de-DE" dirty="0" err="1" smtClean="0"/>
              <a:t>For</a:t>
            </a:r>
            <a:r>
              <a:rPr lang="de-DE" dirty="0" smtClean="0"/>
              <a:t> </a:t>
            </a:r>
            <a:r>
              <a:rPr lang="de-DE" dirty="0" err="1" smtClean="0"/>
              <a:t>freshwater</a:t>
            </a:r>
            <a:r>
              <a:rPr lang="de-DE" dirty="0" smtClean="0"/>
              <a:t> </a:t>
            </a:r>
            <a:r>
              <a:rPr lang="de-DE" dirty="0" err="1" smtClean="0"/>
              <a:t>environments</a:t>
            </a:r>
            <a:r>
              <a:rPr lang="de-DE" dirty="0" smtClean="0"/>
              <a:t> , such </a:t>
            </a:r>
            <a:r>
              <a:rPr lang="de-DE" dirty="0" err="1" smtClean="0"/>
              <a:t>as</a:t>
            </a:r>
            <a:r>
              <a:rPr lang="de-DE" dirty="0" smtClean="0"/>
              <a:t> </a:t>
            </a:r>
            <a:r>
              <a:rPr lang="de-DE" dirty="0" err="1" smtClean="0"/>
              <a:t>the</a:t>
            </a:r>
            <a:r>
              <a:rPr lang="de-DE" dirty="0" smtClean="0"/>
              <a:t> </a:t>
            </a:r>
            <a:r>
              <a:rPr lang="de-DE" dirty="0" err="1" smtClean="0"/>
              <a:t>lakes</a:t>
            </a:r>
            <a:r>
              <a:rPr lang="de-DE" dirty="0" smtClean="0"/>
              <a:t> </a:t>
            </a:r>
            <a:r>
              <a:rPr lang="de-DE" dirty="0" err="1" smtClean="0"/>
              <a:t>as</a:t>
            </a:r>
            <a:r>
              <a:rPr lang="de-DE" dirty="0" smtClean="0"/>
              <a:t> </a:t>
            </a:r>
            <a:r>
              <a:rPr lang="de-DE" dirty="0" err="1" smtClean="0"/>
              <a:t>today‘s</a:t>
            </a:r>
            <a:r>
              <a:rPr lang="de-DE" dirty="0" smtClean="0"/>
              <a:t> </a:t>
            </a:r>
            <a:r>
              <a:rPr lang="de-DE" dirty="0" err="1" smtClean="0"/>
              <a:t>topic</a:t>
            </a:r>
            <a:r>
              <a:rPr lang="de-DE" dirty="0" smtClean="0"/>
              <a:t>, </a:t>
            </a:r>
            <a:r>
              <a:rPr lang="de-DE" dirty="0" err="1" smtClean="0"/>
              <a:t>they</a:t>
            </a:r>
            <a:r>
              <a:rPr lang="de-DE" dirty="0" smtClean="0"/>
              <a:t> </a:t>
            </a:r>
            <a:r>
              <a:rPr lang="de-DE" dirty="0" err="1" smtClean="0"/>
              <a:t>are</a:t>
            </a:r>
            <a:r>
              <a:rPr lang="de-DE" dirty="0" smtClean="0"/>
              <a:t> </a:t>
            </a:r>
            <a:r>
              <a:rPr lang="de-DE" dirty="0" err="1" smtClean="0"/>
              <a:t>said</a:t>
            </a:r>
            <a:r>
              <a:rPr lang="de-DE" dirty="0" smtClean="0"/>
              <a:t> </a:t>
            </a:r>
            <a:r>
              <a:rPr lang="de-DE" dirty="0" err="1" smtClean="0"/>
              <a:t>to</a:t>
            </a:r>
            <a:r>
              <a:rPr lang="de-DE" dirty="0" smtClean="0"/>
              <a:t> </a:t>
            </a:r>
            <a:r>
              <a:rPr lang="de-DE" dirty="0" err="1" smtClean="0"/>
              <a:t>be</a:t>
            </a:r>
            <a:r>
              <a:rPr lang="de-DE" dirty="0" smtClean="0"/>
              <a:t> a </a:t>
            </a:r>
            <a:r>
              <a:rPr lang="de-DE" dirty="0" err="1" smtClean="0"/>
              <a:t>source</a:t>
            </a:r>
            <a:r>
              <a:rPr lang="de-DE" dirty="0" smtClean="0"/>
              <a:t> </a:t>
            </a:r>
            <a:r>
              <a:rPr lang="de-DE" dirty="0" err="1" smtClean="0"/>
              <a:t>for</a:t>
            </a:r>
            <a:r>
              <a:rPr lang="de-DE" dirty="0" smtClean="0"/>
              <a:t> marine </a:t>
            </a:r>
            <a:r>
              <a:rPr lang="de-DE" dirty="0" err="1" smtClean="0"/>
              <a:t>plastic</a:t>
            </a:r>
            <a:r>
              <a:rPr lang="de-DE" dirty="0" smtClean="0"/>
              <a:t> </a:t>
            </a:r>
            <a:r>
              <a:rPr lang="de-DE" dirty="0" err="1" smtClean="0"/>
              <a:t>pollution</a:t>
            </a:r>
            <a:r>
              <a:rPr lang="de-DE" dirty="0" smtClean="0"/>
              <a:t> but also </a:t>
            </a:r>
            <a:r>
              <a:rPr lang="de-DE" dirty="0" err="1" smtClean="0"/>
              <a:t>as</a:t>
            </a:r>
            <a:r>
              <a:rPr lang="de-DE" dirty="0" smtClean="0"/>
              <a:t> a final sink </a:t>
            </a:r>
            <a:r>
              <a:rPr lang="de-DE" dirty="0" err="1" smtClean="0"/>
              <a:t>for</a:t>
            </a:r>
            <a:r>
              <a:rPr lang="de-DE" dirty="0" smtClean="0"/>
              <a:t>  </a:t>
            </a:r>
            <a:r>
              <a:rPr lang="de-DE" dirty="0" err="1" smtClean="0"/>
              <a:t>plastic</a:t>
            </a:r>
            <a:r>
              <a:rPr lang="de-DE" dirty="0" smtClean="0"/>
              <a:t> </a:t>
            </a:r>
            <a:r>
              <a:rPr lang="de-DE" dirty="0" err="1" smtClean="0"/>
              <a:t>waste</a:t>
            </a:r>
            <a:endParaRPr lang="de-DE" dirty="0" smtClean="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5</a:t>
            </a:fld>
            <a:endParaRPr lang="de-DE"/>
          </a:p>
        </p:txBody>
      </p:sp>
    </p:spTree>
    <p:extLst>
      <p:ext uri="{BB962C8B-B14F-4D97-AF65-F5344CB8AC3E}">
        <p14:creationId xmlns:p14="http://schemas.microsoft.com/office/powerpoint/2010/main" val="46521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a:p>
            <a:r>
              <a:rPr lang="de-DE" dirty="0" smtClean="0"/>
              <a:t>So </a:t>
            </a:r>
            <a:r>
              <a:rPr lang="de-DE" dirty="0" err="1" smtClean="0"/>
              <a:t>where</a:t>
            </a:r>
            <a:r>
              <a:rPr lang="de-DE" dirty="0" smtClean="0"/>
              <a:t> do </a:t>
            </a:r>
            <a:r>
              <a:rPr lang="de-DE" dirty="0" err="1" smtClean="0"/>
              <a:t>these</a:t>
            </a:r>
            <a:r>
              <a:rPr lang="de-DE" dirty="0" smtClean="0"/>
              <a:t> </a:t>
            </a:r>
            <a:r>
              <a:rPr lang="de-DE" dirty="0" err="1" smtClean="0"/>
              <a:t>macroplastics</a:t>
            </a:r>
            <a:r>
              <a:rPr lang="de-DE" dirty="0" smtClean="0"/>
              <a:t> </a:t>
            </a:r>
            <a:r>
              <a:rPr lang="de-DE" dirty="0" err="1" smtClean="0"/>
              <a:t>come</a:t>
            </a:r>
            <a:r>
              <a:rPr lang="de-DE" dirty="0" smtClean="0"/>
              <a:t> </a:t>
            </a:r>
            <a:r>
              <a:rPr lang="de-DE" dirty="0" err="1" smtClean="0"/>
              <a:t>from</a:t>
            </a:r>
            <a:r>
              <a:rPr lang="de-DE" dirty="0" smtClean="0"/>
              <a:t>?</a:t>
            </a:r>
          </a:p>
          <a:p>
            <a:endParaRPr lang="de-DE" dirty="0"/>
          </a:p>
          <a:p>
            <a:r>
              <a:rPr lang="de-DE" dirty="0" smtClean="0"/>
              <a:t>Land-</a:t>
            </a:r>
            <a:r>
              <a:rPr lang="de-DE" dirty="0" err="1" smtClean="0"/>
              <a:t>based</a:t>
            </a:r>
            <a:endParaRPr lang="de-DE" dirty="0" smtClean="0"/>
          </a:p>
          <a:p>
            <a:endParaRPr lang="de-DE" dirty="0"/>
          </a:p>
          <a:p>
            <a:r>
              <a:rPr lang="de-DE" dirty="0" err="1" smtClean="0"/>
              <a:t>Probably</a:t>
            </a:r>
            <a:r>
              <a:rPr lang="de-DE" dirty="0" smtClean="0"/>
              <a:t> not </a:t>
            </a:r>
            <a:r>
              <a:rPr lang="de-DE" dirty="0" err="1" smtClean="0"/>
              <a:t>surprising</a:t>
            </a:r>
            <a:r>
              <a:rPr lang="de-DE" dirty="0" smtClean="0"/>
              <a:t>:</a:t>
            </a:r>
          </a:p>
          <a:p>
            <a:endParaRPr lang="de-DE" dirty="0"/>
          </a:p>
          <a:p>
            <a:r>
              <a:rPr lang="de-DE" dirty="0" err="1" smtClean="0"/>
              <a:t>Mainly</a:t>
            </a:r>
            <a:r>
              <a:rPr lang="de-DE" dirty="0" smtClean="0"/>
              <a:t>: </a:t>
            </a:r>
            <a:r>
              <a:rPr lang="de-DE" dirty="0" err="1" smtClean="0"/>
              <a:t>littering</a:t>
            </a:r>
            <a:r>
              <a:rPr lang="de-DE" dirty="0" smtClean="0"/>
              <a:t> – so </a:t>
            </a:r>
            <a:r>
              <a:rPr lang="de-DE" dirty="0" err="1" smtClean="0"/>
              <a:t>waste</a:t>
            </a:r>
            <a:r>
              <a:rPr lang="de-DE" dirty="0" smtClean="0"/>
              <a:t> </a:t>
            </a:r>
            <a:r>
              <a:rPr lang="de-DE" dirty="0" err="1" smtClean="0"/>
              <a:t>being</a:t>
            </a:r>
            <a:r>
              <a:rPr lang="de-DE" dirty="0" smtClean="0"/>
              <a:t> </a:t>
            </a:r>
            <a:r>
              <a:rPr lang="de-DE" dirty="0" err="1" smtClean="0"/>
              <a:t>dumped</a:t>
            </a:r>
            <a:r>
              <a:rPr lang="de-DE" dirty="0" smtClean="0"/>
              <a:t> in an </a:t>
            </a:r>
            <a:r>
              <a:rPr lang="de-DE" dirty="0" err="1" smtClean="0"/>
              <a:t>improper</a:t>
            </a:r>
            <a:r>
              <a:rPr lang="de-DE" dirty="0" smtClean="0"/>
              <a:t> </a:t>
            </a:r>
            <a:r>
              <a:rPr lang="de-DE" dirty="0" err="1" smtClean="0"/>
              <a:t>way</a:t>
            </a:r>
            <a:endParaRPr lang="de-DE" dirty="0"/>
          </a:p>
          <a:p>
            <a:endParaRPr lang="de-DE" dirty="0" smtClean="0"/>
          </a:p>
          <a:p>
            <a:r>
              <a:rPr lang="de-DE" dirty="0" err="1" smtClean="0"/>
              <a:t>Riverbanks</a:t>
            </a:r>
            <a:r>
              <a:rPr lang="de-DE" dirty="0" smtClean="0"/>
              <a:t>, </a:t>
            </a:r>
            <a:r>
              <a:rPr lang="de-DE" dirty="0" err="1" smtClean="0"/>
              <a:t>roadsides</a:t>
            </a:r>
            <a:r>
              <a:rPr lang="de-DE" dirty="0" smtClean="0"/>
              <a:t>,  </a:t>
            </a:r>
            <a:r>
              <a:rPr lang="de-DE" dirty="0" err="1" smtClean="0"/>
              <a:t>streets</a:t>
            </a:r>
            <a:r>
              <a:rPr lang="de-DE" dirty="0" smtClean="0"/>
              <a:t>,… </a:t>
            </a:r>
            <a:endParaRPr lang="de-DE" dirty="0"/>
          </a:p>
          <a:p>
            <a:endParaRPr lang="de-DE" dirty="0" smtClean="0"/>
          </a:p>
          <a:p>
            <a:endParaRPr lang="de-DE" dirty="0"/>
          </a:p>
          <a:p>
            <a:r>
              <a:rPr lang="de-DE" dirty="0" smtClean="0"/>
              <a:t>Numbers </a:t>
            </a:r>
            <a:r>
              <a:rPr lang="de-DE" dirty="0" err="1" smtClean="0"/>
              <a:t>for</a:t>
            </a:r>
            <a:r>
              <a:rPr lang="de-DE" dirty="0" smtClean="0"/>
              <a:t> Germany – </a:t>
            </a:r>
            <a:r>
              <a:rPr lang="de-DE" dirty="0" err="1" smtClean="0"/>
              <a:t>very</a:t>
            </a:r>
            <a:r>
              <a:rPr lang="de-DE" dirty="0" smtClean="0"/>
              <a:t> different in  different countries, </a:t>
            </a:r>
            <a:r>
              <a:rPr lang="de-DE" dirty="0" err="1" smtClean="0"/>
              <a:t>depending</a:t>
            </a:r>
            <a:r>
              <a:rPr lang="de-DE" dirty="0" smtClean="0"/>
              <a:t> on </a:t>
            </a:r>
            <a:r>
              <a:rPr lang="de-DE" dirty="0" err="1" smtClean="0"/>
              <a:t>consumption</a:t>
            </a:r>
            <a:r>
              <a:rPr lang="de-DE" dirty="0" smtClean="0"/>
              <a:t> </a:t>
            </a:r>
            <a:r>
              <a:rPr lang="de-DE" dirty="0" err="1" smtClean="0"/>
              <a:t>patterns</a:t>
            </a:r>
            <a:r>
              <a:rPr lang="de-DE" dirty="0" smtClean="0"/>
              <a:t>  </a:t>
            </a:r>
            <a:r>
              <a:rPr lang="de-DE" dirty="0" err="1" smtClean="0"/>
              <a:t>and</a:t>
            </a:r>
            <a:r>
              <a:rPr lang="de-DE" dirty="0" smtClean="0"/>
              <a:t>  </a:t>
            </a:r>
            <a:r>
              <a:rPr lang="de-DE" dirty="0" err="1" smtClean="0"/>
              <a:t>waste</a:t>
            </a:r>
            <a:r>
              <a:rPr lang="de-DE" dirty="0" smtClean="0"/>
              <a:t> </a:t>
            </a:r>
            <a:r>
              <a:rPr lang="de-DE" dirty="0" err="1" smtClean="0"/>
              <a:t>management</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6</a:t>
            </a:fld>
            <a:endParaRPr lang="de-DE"/>
          </a:p>
        </p:txBody>
      </p:sp>
    </p:spTree>
    <p:extLst>
      <p:ext uri="{BB962C8B-B14F-4D97-AF65-F5344CB8AC3E}">
        <p14:creationId xmlns:p14="http://schemas.microsoft.com/office/powerpoint/2010/main" val="313047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So </a:t>
            </a:r>
            <a:r>
              <a:rPr lang="de-DE" dirty="0" err="1" smtClean="0"/>
              <a:t>what</a:t>
            </a:r>
            <a:r>
              <a:rPr lang="de-DE" dirty="0" smtClean="0"/>
              <a:t>  </a:t>
            </a:r>
            <a:r>
              <a:rPr lang="de-DE" dirty="0" err="1" smtClean="0"/>
              <a:t>is</a:t>
            </a:r>
            <a:r>
              <a:rPr lang="de-DE" dirty="0" smtClean="0"/>
              <a:t> </a:t>
            </a:r>
            <a:r>
              <a:rPr lang="de-DE" dirty="0" err="1" smtClean="0"/>
              <a:t>being</a:t>
            </a:r>
            <a:r>
              <a:rPr lang="de-DE" dirty="0" smtClean="0"/>
              <a:t> </a:t>
            </a:r>
            <a:r>
              <a:rPr lang="de-DE" dirty="0" err="1" smtClean="0"/>
              <a:t>littered</a:t>
            </a:r>
            <a:r>
              <a:rPr lang="de-DE" dirty="0" smtClean="0"/>
              <a:t>?</a:t>
            </a:r>
          </a:p>
          <a:p>
            <a:endParaRPr lang="de-DE" dirty="0" smtClean="0"/>
          </a:p>
          <a:p>
            <a:r>
              <a:rPr lang="de-DE" dirty="0" err="1" smtClean="0"/>
              <a:t>Again</a:t>
            </a:r>
            <a:r>
              <a:rPr lang="de-DE" dirty="0" smtClean="0"/>
              <a:t>, not </a:t>
            </a:r>
            <a:r>
              <a:rPr lang="de-DE" dirty="0" err="1" smtClean="0"/>
              <a:t>surprising</a:t>
            </a:r>
            <a:r>
              <a:rPr lang="de-DE" dirty="0" smtClean="0"/>
              <a:t>, </a:t>
            </a:r>
            <a:endParaRPr lang="de-DE" dirty="0"/>
          </a:p>
          <a:p>
            <a:endParaRPr lang="de-DE" dirty="0"/>
          </a:p>
          <a:p>
            <a:r>
              <a:rPr lang="de-DE" dirty="0" err="1" smtClean="0"/>
              <a:t>Mainly</a:t>
            </a:r>
            <a:r>
              <a:rPr lang="de-DE" dirty="0" smtClean="0"/>
              <a:t> </a:t>
            </a:r>
            <a:r>
              <a:rPr lang="de-DE" dirty="0" err="1" smtClean="0"/>
              <a:t>packaging</a:t>
            </a:r>
            <a:endParaRPr lang="de-DE" dirty="0" smtClean="0"/>
          </a:p>
          <a:p>
            <a:endParaRPr lang="de-DE" dirty="0"/>
          </a:p>
          <a:p>
            <a:r>
              <a:rPr lang="de-DE" dirty="0" err="1" smtClean="0"/>
              <a:t>For</a:t>
            </a:r>
            <a:r>
              <a:rPr lang="de-DE" dirty="0" smtClean="0"/>
              <a:t> </a:t>
            </a:r>
            <a:r>
              <a:rPr lang="de-DE" dirty="0" err="1" smtClean="0"/>
              <a:t>example</a:t>
            </a:r>
            <a:r>
              <a:rPr lang="de-DE" dirty="0" smtClean="0"/>
              <a:t>…</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sym typeface="Wingdings" panose="05000000000000000000" pitchFamily="2" charset="2"/>
              </a:rPr>
              <a:t> This </a:t>
            </a:r>
            <a:r>
              <a:rPr lang="de-DE" dirty="0" err="1" smtClean="0">
                <a:sym typeface="Wingdings" panose="05000000000000000000" pitchFamily="2" charset="2"/>
              </a:rPr>
              <a:t>packaging</a:t>
            </a:r>
            <a:r>
              <a:rPr lang="de-DE" dirty="0" smtClean="0">
                <a:sym typeface="Wingdings" panose="05000000000000000000" pitchFamily="2" charset="2"/>
              </a:rPr>
              <a:t> </a:t>
            </a:r>
            <a:r>
              <a:rPr lang="de-DE" dirty="0" err="1" smtClean="0">
                <a:sym typeface="Wingdings" panose="05000000000000000000" pitchFamily="2" charset="2"/>
              </a:rPr>
              <a:t>is</a:t>
            </a:r>
            <a:r>
              <a:rPr lang="de-DE" dirty="0" smtClean="0">
                <a:sym typeface="Wingdings" panose="05000000000000000000" pitchFamily="2" charset="2"/>
              </a:rPr>
              <a:t>  </a:t>
            </a:r>
            <a:r>
              <a:rPr lang="de-DE" dirty="0" err="1" smtClean="0">
                <a:sym typeface="Wingdings" panose="05000000000000000000" pitchFamily="2" charset="2"/>
              </a:rPr>
              <a:t>then</a:t>
            </a:r>
            <a:r>
              <a:rPr lang="de-DE" dirty="0" smtClean="0">
                <a:sym typeface="Wingdings" panose="05000000000000000000" pitchFamily="2" charset="2"/>
              </a:rPr>
              <a:t> </a:t>
            </a:r>
            <a:r>
              <a:rPr lang="de-DE" dirty="0" err="1" smtClean="0">
                <a:sym typeface="Wingdings" panose="05000000000000000000" pitchFamily="2" charset="2"/>
              </a:rPr>
              <a:t>degrading</a:t>
            </a:r>
            <a:r>
              <a:rPr lang="de-DE" dirty="0" smtClean="0">
                <a:sym typeface="Wingdings" panose="05000000000000000000" pitchFamily="2" charset="2"/>
              </a:rPr>
              <a:t> </a:t>
            </a:r>
            <a:r>
              <a:rPr lang="de-DE" dirty="0" err="1" smtClean="0">
                <a:sym typeface="Wingdings" panose="05000000000000000000" pitchFamily="2" charset="2"/>
              </a:rPr>
              <a:t>into</a:t>
            </a:r>
            <a:r>
              <a:rPr lang="de-DE" dirty="0" smtClean="0">
                <a:sym typeface="Wingdings" panose="05000000000000000000" pitchFamily="2" charset="2"/>
              </a:rPr>
              <a:t> </a:t>
            </a:r>
            <a:r>
              <a:rPr lang="de-DE" dirty="0" err="1" smtClean="0">
                <a:sym typeface="Wingdings" panose="05000000000000000000" pitchFamily="2" charset="2"/>
              </a:rPr>
              <a:t>microplastics</a:t>
            </a:r>
            <a:r>
              <a:rPr lang="de-DE" dirty="0" smtClean="0">
                <a:sym typeface="Wingdings" panose="05000000000000000000" pitchFamily="2" charset="2"/>
              </a:rPr>
              <a:t>, </a:t>
            </a:r>
            <a:r>
              <a:rPr lang="de-DE" dirty="0" err="1" smtClean="0">
                <a:sym typeface="Wingdings" panose="05000000000000000000" pitchFamily="2" charset="2"/>
              </a:rPr>
              <a:t>as</a:t>
            </a:r>
            <a:r>
              <a:rPr lang="de-DE" dirty="0" smtClean="0">
                <a:sym typeface="Wingdings" panose="05000000000000000000" pitchFamily="2" charset="2"/>
              </a:rPr>
              <a:t> </a:t>
            </a:r>
            <a:r>
              <a:rPr lang="de-DE" dirty="0" err="1" smtClean="0">
                <a:sym typeface="Wingdings" panose="05000000000000000000" pitchFamily="2" charset="2"/>
              </a:rPr>
              <a:t>Mr.Imhof</a:t>
            </a:r>
            <a:r>
              <a:rPr lang="de-DE" dirty="0" smtClean="0">
                <a:sym typeface="Wingdings" panose="05000000000000000000" pitchFamily="2" charset="2"/>
              </a:rPr>
              <a:t> </a:t>
            </a:r>
            <a:r>
              <a:rPr lang="de-DE" dirty="0" err="1" smtClean="0">
                <a:sym typeface="Wingdings" panose="05000000000000000000" pitchFamily="2" charset="2"/>
              </a:rPr>
              <a:t>explained</a:t>
            </a:r>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7</a:t>
            </a:fld>
            <a:endParaRPr lang="de-DE"/>
          </a:p>
        </p:txBody>
      </p:sp>
    </p:spTree>
    <p:extLst>
      <p:ext uri="{BB962C8B-B14F-4D97-AF65-F5344CB8AC3E}">
        <p14:creationId xmlns:p14="http://schemas.microsoft.com/office/powerpoint/2010/main" val="333899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a:p>
            <a:r>
              <a:rPr lang="de-DE" dirty="0" err="1" smtClean="0"/>
              <a:t>What</a:t>
            </a:r>
            <a:r>
              <a:rPr lang="de-DE" dirty="0" smtClean="0"/>
              <a:t> </a:t>
            </a:r>
            <a:r>
              <a:rPr lang="de-DE" dirty="0" err="1" smtClean="0"/>
              <a:t>types</a:t>
            </a:r>
            <a:r>
              <a:rPr lang="de-DE" dirty="0" smtClean="0"/>
              <a:t> </a:t>
            </a:r>
            <a:r>
              <a:rPr lang="de-DE" dirty="0" err="1" smtClean="0"/>
              <a:t>of</a:t>
            </a:r>
            <a:r>
              <a:rPr lang="de-DE" dirty="0" smtClean="0"/>
              <a:t> </a:t>
            </a:r>
            <a:r>
              <a:rPr lang="de-DE" dirty="0" err="1" smtClean="0"/>
              <a:t>packaging</a:t>
            </a:r>
            <a:r>
              <a:rPr lang="de-DE" dirty="0" smtClean="0"/>
              <a:t> </a:t>
            </a:r>
            <a:r>
              <a:rPr lang="de-DE" dirty="0" err="1" smtClean="0"/>
              <a:t>is</a:t>
            </a:r>
            <a:r>
              <a:rPr lang="de-DE" dirty="0" smtClean="0"/>
              <a:t> </a:t>
            </a:r>
            <a:r>
              <a:rPr lang="de-DE" dirty="0" err="1" smtClean="0"/>
              <a:t>being</a:t>
            </a:r>
            <a:r>
              <a:rPr lang="de-DE" dirty="0" smtClean="0"/>
              <a:t> </a:t>
            </a:r>
            <a:r>
              <a:rPr lang="de-DE" dirty="0" err="1" smtClean="0"/>
              <a:t>littered</a:t>
            </a:r>
            <a:r>
              <a:rPr lang="de-DE" dirty="0" smtClean="0"/>
              <a:t>? </a:t>
            </a:r>
          </a:p>
          <a:p>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8</a:t>
            </a:fld>
            <a:endParaRPr lang="de-DE"/>
          </a:p>
        </p:txBody>
      </p:sp>
    </p:spTree>
    <p:extLst>
      <p:ext uri="{BB962C8B-B14F-4D97-AF65-F5344CB8AC3E}">
        <p14:creationId xmlns:p14="http://schemas.microsoft.com/office/powerpoint/2010/main" val="2337761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EAE0EA65-75DD-45C1-8226-9805291AF99C}" type="slidenum">
              <a:rPr lang="de-DE" smtClean="0"/>
              <a:pPr>
                <a:defRPr/>
              </a:pPr>
              <a:t>9</a:t>
            </a:fld>
            <a:endParaRPr lang="de-DE"/>
          </a:p>
        </p:txBody>
      </p:sp>
    </p:spTree>
    <p:extLst>
      <p:ext uri="{BB962C8B-B14F-4D97-AF65-F5344CB8AC3E}">
        <p14:creationId xmlns:p14="http://schemas.microsoft.com/office/powerpoint/2010/main" val="905319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GRÜN">
    <p:spTree>
      <p:nvGrpSpPr>
        <p:cNvPr id="1" name=""/>
        <p:cNvGrpSpPr/>
        <p:nvPr/>
      </p:nvGrpSpPr>
      <p:grpSpPr>
        <a:xfrm>
          <a:off x="0" y="0"/>
          <a:ext cx="0" cy="0"/>
          <a:chOff x="0" y="0"/>
          <a:chExt cx="0" cy="0"/>
        </a:xfrm>
      </p:grpSpPr>
      <p:sp>
        <p:nvSpPr>
          <p:cNvPr id="8" name="Textplatzhalter 7"/>
          <p:cNvSpPr>
            <a:spLocks noGrp="1"/>
          </p:cNvSpPr>
          <p:nvPr>
            <p:ph type="body" sz="quarter" idx="10" hasCustomPrompt="1"/>
          </p:nvPr>
        </p:nvSpPr>
        <p:spPr>
          <a:xfrm>
            <a:off x="539552" y="1754188"/>
            <a:ext cx="8151813" cy="2233612"/>
          </a:xfrm>
          <a:prstGeom prst="rect">
            <a:avLst/>
          </a:prstGeom>
        </p:spPr>
        <p:txBody>
          <a:bodyPr anchor="b"/>
          <a:lstStyle>
            <a:lvl1pPr marL="0" indent="0">
              <a:buNone/>
              <a:defRPr sz="4000" b="1">
                <a:solidFill>
                  <a:schemeClr val="tx1">
                    <a:lumMod val="85000"/>
                    <a:lumOff val="15000"/>
                  </a:schemeClr>
                </a:solidFill>
              </a:defRPr>
            </a:lvl1pPr>
          </a:lstStyle>
          <a:p>
            <a:r>
              <a:rPr lang="en-AU" sz="4000" dirty="0" err="1" smtClean="0">
                <a:solidFill>
                  <a:schemeClr val="tx1">
                    <a:lumMod val="85000"/>
                    <a:lumOff val="15000"/>
                  </a:schemeClr>
                </a:solidFill>
              </a:rPr>
              <a:t>Titel</a:t>
            </a:r>
            <a:r>
              <a:rPr lang="en-AU" sz="4000" dirty="0" smtClean="0">
                <a:solidFill>
                  <a:schemeClr val="tx1">
                    <a:lumMod val="85000"/>
                    <a:lumOff val="15000"/>
                  </a:schemeClr>
                </a:solidFill>
              </a:rPr>
              <a:t/>
            </a:r>
            <a:br>
              <a:rPr lang="en-AU" sz="4000" dirty="0" smtClean="0">
                <a:solidFill>
                  <a:schemeClr val="tx1">
                    <a:lumMod val="85000"/>
                    <a:lumOff val="15000"/>
                  </a:schemeClr>
                </a:solidFill>
              </a:rPr>
            </a:br>
            <a:r>
              <a:rPr lang="en-AU" sz="4000" dirty="0" err="1" smtClean="0">
                <a:solidFill>
                  <a:schemeClr val="tx1">
                    <a:lumMod val="85000"/>
                    <a:lumOff val="15000"/>
                  </a:schemeClr>
                </a:solidFill>
              </a:rPr>
              <a:t>ggf</a:t>
            </a:r>
            <a:r>
              <a:rPr lang="en-AU" sz="4000" dirty="0" smtClean="0">
                <a:solidFill>
                  <a:schemeClr val="tx1">
                    <a:lumMod val="85000"/>
                    <a:lumOff val="15000"/>
                  </a:schemeClr>
                </a:solidFill>
              </a:rPr>
              <a:t>. </a:t>
            </a:r>
            <a:r>
              <a:rPr lang="en-AU" sz="4000" dirty="0" err="1" smtClean="0">
                <a:solidFill>
                  <a:schemeClr val="tx1">
                    <a:lumMod val="85000"/>
                    <a:lumOff val="15000"/>
                  </a:schemeClr>
                </a:solidFill>
              </a:rPr>
              <a:t>zweizeilig</a:t>
            </a:r>
            <a:endParaRPr lang="en-AU" sz="4000" dirty="0" smtClean="0">
              <a:solidFill>
                <a:schemeClr val="tx1">
                  <a:lumMod val="85000"/>
                  <a:lumOff val="15000"/>
                </a:schemeClr>
              </a:solidFill>
            </a:endParaRPr>
          </a:p>
        </p:txBody>
      </p:sp>
      <p:sp>
        <p:nvSpPr>
          <p:cNvPr id="9" name="Textplatzhalter 7"/>
          <p:cNvSpPr>
            <a:spLocks noGrp="1"/>
          </p:cNvSpPr>
          <p:nvPr>
            <p:ph type="body" sz="quarter" idx="11" hasCustomPrompt="1"/>
          </p:nvPr>
        </p:nvSpPr>
        <p:spPr>
          <a:xfrm>
            <a:off x="539552" y="3987052"/>
            <a:ext cx="8151813" cy="451424"/>
          </a:xfrm>
          <a:prstGeom prst="rect">
            <a:avLst/>
          </a:prstGeom>
        </p:spPr>
        <p:txBody>
          <a:bodyPr anchor="t"/>
          <a:lstStyle>
            <a:lvl1pPr marL="0" indent="0">
              <a:buNone/>
              <a:defRPr sz="3000" b="0">
                <a:solidFill>
                  <a:schemeClr val="tx1">
                    <a:lumMod val="85000"/>
                    <a:lumOff val="15000"/>
                  </a:schemeClr>
                </a:solidFill>
              </a:defRPr>
            </a:lvl1pPr>
          </a:lstStyle>
          <a:p>
            <a:r>
              <a:rPr lang="de-DE" sz="3000" noProof="0" dirty="0" smtClean="0">
                <a:solidFill>
                  <a:schemeClr val="tx1">
                    <a:lumMod val="85000"/>
                    <a:lumOff val="15000"/>
                  </a:schemeClr>
                </a:solidFill>
              </a:rPr>
              <a:t>Untertitel</a:t>
            </a:r>
            <a:endParaRPr lang="de-DE" sz="3000" noProof="0" dirty="0">
              <a:solidFill>
                <a:schemeClr val="tx1">
                  <a:lumMod val="85000"/>
                  <a:lumOff val="15000"/>
                </a:schemeClr>
              </a:solidFill>
            </a:endParaRPr>
          </a:p>
        </p:txBody>
      </p:sp>
      <p:sp>
        <p:nvSpPr>
          <p:cNvPr id="10" name="Textplatzhalter 21"/>
          <p:cNvSpPr>
            <a:spLocks noGrp="1"/>
          </p:cNvSpPr>
          <p:nvPr>
            <p:ph type="body" sz="quarter" idx="14" hasCustomPrompt="1"/>
          </p:nvPr>
        </p:nvSpPr>
        <p:spPr>
          <a:xfrm>
            <a:off x="539750" y="5229200"/>
            <a:ext cx="8208963" cy="360213"/>
          </a:xfrm>
          <a:prstGeom prst="rect">
            <a:avLst/>
          </a:prstGeom>
        </p:spPr>
        <p:txBody>
          <a:bodyPr/>
          <a:lstStyle>
            <a:lvl1pPr marL="0" indent="0">
              <a:buNone/>
              <a:defRPr sz="1500" b="1">
                <a:solidFill>
                  <a:schemeClr val="tx1">
                    <a:lumMod val="85000"/>
                    <a:lumOff val="15000"/>
                  </a:schemeClr>
                </a:solidFill>
              </a:defRPr>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de-DE" dirty="0" smtClean="0"/>
              <a:t>Name des Referenten | Ggf. Name des zweiten Referenten</a:t>
            </a:r>
          </a:p>
        </p:txBody>
      </p:sp>
      <p:sp>
        <p:nvSpPr>
          <p:cNvPr id="11" name="Textplatzhalter 21"/>
          <p:cNvSpPr>
            <a:spLocks noGrp="1"/>
          </p:cNvSpPr>
          <p:nvPr>
            <p:ph type="body" sz="quarter" idx="15" hasCustomPrompt="1"/>
          </p:nvPr>
        </p:nvSpPr>
        <p:spPr>
          <a:xfrm>
            <a:off x="539750" y="6381328"/>
            <a:ext cx="8208963" cy="476672"/>
          </a:xfrm>
          <a:prstGeom prst="rect">
            <a:avLst/>
          </a:prstGeom>
        </p:spPr>
        <p:txBody>
          <a:bodyPr anchor="ctr"/>
          <a:lstStyle>
            <a:lvl1pPr marL="0" indent="0">
              <a:buNone/>
              <a:defRPr sz="1500" b="1" baseline="0">
                <a:solidFill>
                  <a:schemeClr val="tx1">
                    <a:lumMod val="85000"/>
                    <a:lumOff val="15000"/>
                  </a:schemeClr>
                </a:solidFill>
              </a:defRPr>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de-DE" dirty="0" smtClean="0"/>
              <a:t>Datum| Ggf. Name der Veranstaltung | Ort</a:t>
            </a:r>
          </a:p>
        </p:txBody>
      </p:sp>
    </p:spTree>
    <p:extLst>
      <p:ext uri="{BB962C8B-B14F-4D97-AF65-F5344CB8AC3E}">
        <p14:creationId xmlns:p14="http://schemas.microsoft.com/office/powerpoint/2010/main" val="39792116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ischenfolie Bild &amp; Kästen weiß">
    <p:spTree>
      <p:nvGrpSpPr>
        <p:cNvPr id="1" name=""/>
        <p:cNvGrpSpPr/>
        <p:nvPr/>
      </p:nvGrpSpPr>
      <p:grpSpPr>
        <a:xfrm>
          <a:off x="0" y="0"/>
          <a:ext cx="0" cy="0"/>
          <a:chOff x="0" y="0"/>
          <a:chExt cx="0" cy="0"/>
        </a:xfrm>
      </p:grpSpPr>
      <p:sp>
        <p:nvSpPr>
          <p:cNvPr id="2" name="Bildplatzhalter 2"/>
          <p:cNvSpPr>
            <a:spLocks noGrp="1"/>
          </p:cNvSpPr>
          <p:nvPr>
            <p:ph type="pic" idx="1"/>
          </p:nvPr>
        </p:nvSpPr>
        <p:spPr>
          <a:xfrm>
            <a:off x="0" y="548680"/>
            <a:ext cx="9144000" cy="6156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5" name="Textplatzhalter 4"/>
          <p:cNvSpPr>
            <a:spLocks noGrp="1"/>
          </p:cNvSpPr>
          <p:nvPr>
            <p:ph type="body" sz="quarter" idx="20" hasCustomPrompt="1"/>
          </p:nvPr>
        </p:nvSpPr>
        <p:spPr>
          <a:xfrm>
            <a:off x="539750" y="4430722"/>
            <a:ext cx="2447925" cy="1446550"/>
          </a:xfrm>
          <a:prstGeom prst="rect">
            <a:avLst/>
          </a:prstGeom>
          <a:solidFill>
            <a:schemeClr val="bg1">
              <a:alpha val="85000"/>
            </a:schemeClr>
          </a:solidFill>
        </p:spPr>
        <p:txBody>
          <a:bodyPr anchor="ctr">
            <a:spAutoFit/>
          </a:bodyPr>
          <a:lstStyle>
            <a:lvl1pPr marL="0" indent="0" algn="ctr">
              <a:buNone/>
              <a:defRPr sz="2200" b="1">
                <a:solidFill>
                  <a:schemeClr val="tx1">
                    <a:lumMod val="85000"/>
                    <a:lumOff val="15000"/>
                  </a:schemeClr>
                </a:solidFill>
              </a:defRPr>
            </a:lvl1pPr>
          </a:lstStyle>
          <a:p>
            <a:pPr lvl="0"/>
            <a:r>
              <a:rPr lang="de-DE" dirty="0" smtClean="0"/>
              <a:t>Textkästen auf Bild passen sich automatisch an die Textlänge an.</a:t>
            </a:r>
            <a:endParaRPr lang="de-DE" dirty="0"/>
          </a:p>
        </p:txBody>
      </p:sp>
      <p:sp>
        <p:nvSpPr>
          <p:cNvPr id="12" name="Textplatzhalter 4"/>
          <p:cNvSpPr>
            <a:spLocks noGrp="1"/>
          </p:cNvSpPr>
          <p:nvPr>
            <p:ph type="body" sz="quarter" idx="21" hasCustomPrompt="1"/>
          </p:nvPr>
        </p:nvSpPr>
        <p:spPr>
          <a:xfrm>
            <a:off x="6156494" y="4430722"/>
            <a:ext cx="2447925" cy="1446550"/>
          </a:xfrm>
          <a:prstGeom prst="rect">
            <a:avLst/>
          </a:prstGeom>
          <a:solidFill>
            <a:schemeClr val="bg1">
              <a:alpha val="85000"/>
            </a:schemeClr>
          </a:solidFill>
        </p:spPr>
        <p:txBody>
          <a:bodyPr anchor="ctr">
            <a:spAutoFit/>
          </a:bodyPr>
          <a:lstStyle>
            <a:lvl1pPr marL="0" indent="0" algn="ctr">
              <a:buNone/>
              <a:defRPr sz="2200" b="1">
                <a:solidFill>
                  <a:schemeClr val="tx1">
                    <a:lumMod val="85000"/>
                    <a:lumOff val="15000"/>
                  </a:schemeClr>
                </a:solidFill>
              </a:defRPr>
            </a:lvl1pPr>
          </a:lstStyle>
          <a:p>
            <a:pPr lvl="0"/>
            <a:r>
              <a:rPr lang="de-DE" dirty="0" smtClean="0"/>
              <a:t>so dass alle Textkästen die selbe Höhe </a:t>
            </a:r>
            <a:br>
              <a:rPr lang="de-DE" dirty="0" smtClean="0"/>
            </a:br>
            <a:r>
              <a:rPr lang="de-DE" dirty="0" smtClean="0"/>
              <a:t>haben.</a:t>
            </a:r>
            <a:endParaRPr lang="de-DE" dirty="0"/>
          </a:p>
        </p:txBody>
      </p:sp>
      <p:sp>
        <p:nvSpPr>
          <p:cNvPr id="13" name="Textplatzhalter 4"/>
          <p:cNvSpPr>
            <a:spLocks noGrp="1"/>
          </p:cNvSpPr>
          <p:nvPr>
            <p:ph type="body" sz="quarter" idx="22" hasCustomPrompt="1"/>
          </p:nvPr>
        </p:nvSpPr>
        <p:spPr>
          <a:xfrm>
            <a:off x="3348122" y="4430722"/>
            <a:ext cx="2447925" cy="1446550"/>
          </a:xfrm>
          <a:prstGeom prst="rect">
            <a:avLst/>
          </a:prstGeom>
          <a:solidFill>
            <a:schemeClr val="bg1">
              <a:alpha val="85000"/>
            </a:schemeClr>
          </a:solidFill>
          <a:ln>
            <a:noFill/>
          </a:ln>
        </p:spPr>
        <p:txBody>
          <a:bodyPr anchor="ctr">
            <a:spAutoFit/>
          </a:bodyPr>
          <a:lstStyle>
            <a:lvl1pPr marL="0" indent="0" algn="ctr">
              <a:buNone/>
              <a:defRPr sz="2200" b="1">
                <a:solidFill>
                  <a:schemeClr val="tx1">
                    <a:lumMod val="85000"/>
                    <a:lumOff val="15000"/>
                  </a:schemeClr>
                </a:solidFill>
              </a:defRPr>
            </a:lvl1pPr>
          </a:lstStyle>
          <a:p>
            <a:pPr lvl="0"/>
            <a:r>
              <a:rPr lang="de-DE" dirty="0" smtClean="0"/>
              <a:t>Alle Textkästen sollten in etwa gleich viel Text enthalten,</a:t>
            </a:r>
            <a:endParaRPr lang="de-DE" dirty="0"/>
          </a:p>
        </p:txBody>
      </p:sp>
      <p:sp>
        <p:nvSpPr>
          <p:cNvPr id="14" name="Textplatzhalter 3"/>
          <p:cNvSpPr>
            <a:spLocks noGrp="1"/>
          </p:cNvSpPr>
          <p:nvPr>
            <p:ph type="body" sz="quarter" idx="16" hasCustomPrompt="1"/>
          </p:nvPr>
        </p:nvSpPr>
        <p:spPr>
          <a:xfrm rot="16200000">
            <a:off x="6065702" y="377970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 eintragen und Schriftfarbe ggf. auf weiß oder schwarz umstellen.</a:t>
            </a:r>
            <a:endParaRPr lang="de-DE" dirty="0"/>
          </a:p>
        </p:txBody>
      </p:sp>
    </p:spTree>
    <p:extLst>
      <p:ext uri="{BB962C8B-B14F-4D97-AF65-F5344CB8AC3E}">
        <p14:creationId xmlns:p14="http://schemas.microsoft.com/office/powerpoint/2010/main" val="387894599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ischenfolie Bild &amp; Kästen grün">
    <p:spTree>
      <p:nvGrpSpPr>
        <p:cNvPr id="1" name=""/>
        <p:cNvGrpSpPr/>
        <p:nvPr/>
      </p:nvGrpSpPr>
      <p:grpSpPr>
        <a:xfrm>
          <a:off x="0" y="0"/>
          <a:ext cx="0" cy="0"/>
          <a:chOff x="0" y="0"/>
          <a:chExt cx="0" cy="0"/>
        </a:xfrm>
      </p:grpSpPr>
      <p:sp>
        <p:nvSpPr>
          <p:cNvPr id="2" name="Bildplatzhalter 2"/>
          <p:cNvSpPr>
            <a:spLocks noGrp="1"/>
          </p:cNvSpPr>
          <p:nvPr>
            <p:ph type="pic" idx="1"/>
          </p:nvPr>
        </p:nvSpPr>
        <p:spPr>
          <a:xfrm>
            <a:off x="0" y="548680"/>
            <a:ext cx="9144000" cy="6156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5" name="Textplatzhalter 4"/>
          <p:cNvSpPr>
            <a:spLocks noGrp="1"/>
          </p:cNvSpPr>
          <p:nvPr>
            <p:ph type="body" sz="quarter" idx="20" hasCustomPrompt="1"/>
          </p:nvPr>
        </p:nvSpPr>
        <p:spPr>
          <a:xfrm>
            <a:off x="539750" y="4430722"/>
            <a:ext cx="2447925" cy="1446550"/>
          </a:xfrm>
          <a:prstGeom prst="rect">
            <a:avLst/>
          </a:prstGeom>
          <a:solidFill>
            <a:srgbClr val="95C11F">
              <a:alpha val="85000"/>
            </a:srgbClr>
          </a:solidFill>
        </p:spPr>
        <p:txBody>
          <a:bodyPr anchor="ctr">
            <a:spAutoFit/>
          </a:bodyPr>
          <a:lstStyle>
            <a:lvl1pPr marL="0" indent="0" algn="ctr">
              <a:buNone/>
              <a:defRPr sz="2200" b="1">
                <a:solidFill>
                  <a:srgbClr val="FFFFFF"/>
                </a:solidFill>
              </a:defRPr>
            </a:lvl1pPr>
          </a:lstStyle>
          <a:p>
            <a:pPr lvl="0"/>
            <a:r>
              <a:rPr lang="de-DE" dirty="0" smtClean="0"/>
              <a:t>Textkästen auf Bild passen sich automatisch an die Textlänge an.</a:t>
            </a:r>
            <a:endParaRPr lang="de-DE" dirty="0"/>
          </a:p>
        </p:txBody>
      </p:sp>
      <p:sp>
        <p:nvSpPr>
          <p:cNvPr id="12" name="Textplatzhalter 4"/>
          <p:cNvSpPr>
            <a:spLocks noGrp="1"/>
          </p:cNvSpPr>
          <p:nvPr>
            <p:ph type="body" sz="quarter" idx="21" hasCustomPrompt="1"/>
          </p:nvPr>
        </p:nvSpPr>
        <p:spPr>
          <a:xfrm>
            <a:off x="6156494" y="4430722"/>
            <a:ext cx="2447925" cy="1446550"/>
          </a:xfrm>
          <a:prstGeom prst="rect">
            <a:avLst/>
          </a:prstGeom>
          <a:solidFill>
            <a:srgbClr val="95C11F">
              <a:alpha val="85000"/>
            </a:srgbClr>
          </a:solidFill>
        </p:spPr>
        <p:txBody>
          <a:bodyPr anchor="ctr">
            <a:spAutoFit/>
          </a:bodyPr>
          <a:lstStyle>
            <a:lvl1pPr marL="0" indent="0" algn="ctr">
              <a:buNone/>
              <a:defRPr sz="2200" b="1">
                <a:solidFill>
                  <a:srgbClr val="FFFFFF"/>
                </a:solidFill>
              </a:defRPr>
            </a:lvl1pPr>
          </a:lstStyle>
          <a:p>
            <a:pPr lvl="0"/>
            <a:r>
              <a:rPr lang="de-DE" dirty="0" smtClean="0"/>
              <a:t>so dass alle Textkästen die selbe Höhe </a:t>
            </a:r>
            <a:br>
              <a:rPr lang="de-DE" dirty="0" smtClean="0"/>
            </a:br>
            <a:r>
              <a:rPr lang="de-DE" dirty="0" smtClean="0"/>
              <a:t>haben.</a:t>
            </a:r>
            <a:endParaRPr lang="de-DE" dirty="0"/>
          </a:p>
        </p:txBody>
      </p:sp>
      <p:sp>
        <p:nvSpPr>
          <p:cNvPr id="13" name="Textplatzhalter 4"/>
          <p:cNvSpPr>
            <a:spLocks noGrp="1"/>
          </p:cNvSpPr>
          <p:nvPr>
            <p:ph type="body" sz="quarter" idx="22" hasCustomPrompt="1"/>
          </p:nvPr>
        </p:nvSpPr>
        <p:spPr>
          <a:xfrm>
            <a:off x="3348122" y="4430722"/>
            <a:ext cx="2447925" cy="1446550"/>
          </a:xfrm>
          <a:prstGeom prst="rect">
            <a:avLst/>
          </a:prstGeom>
          <a:solidFill>
            <a:srgbClr val="95C11F">
              <a:alpha val="85000"/>
            </a:srgbClr>
          </a:solidFill>
          <a:ln>
            <a:noFill/>
          </a:ln>
        </p:spPr>
        <p:txBody>
          <a:bodyPr anchor="ctr">
            <a:spAutoFit/>
          </a:bodyPr>
          <a:lstStyle>
            <a:lvl1pPr marL="0" indent="0" algn="ctr">
              <a:buNone/>
              <a:defRPr sz="2200" b="1">
                <a:solidFill>
                  <a:srgbClr val="FFFFFF"/>
                </a:solidFill>
              </a:defRPr>
            </a:lvl1pPr>
          </a:lstStyle>
          <a:p>
            <a:pPr lvl="0"/>
            <a:r>
              <a:rPr lang="de-DE" dirty="0" smtClean="0"/>
              <a:t>Alle Textkästen sollten in etwa gleich viel Text enthalten,</a:t>
            </a:r>
            <a:endParaRPr lang="de-DE" dirty="0"/>
          </a:p>
        </p:txBody>
      </p:sp>
      <p:sp>
        <p:nvSpPr>
          <p:cNvPr id="14" name="Textplatzhalter 3"/>
          <p:cNvSpPr>
            <a:spLocks noGrp="1"/>
          </p:cNvSpPr>
          <p:nvPr>
            <p:ph type="body" sz="quarter" idx="16" hasCustomPrompt="1"/>
          </p:nvPr>
        </p:nvSpPr>
        <p:spPr>
          <a:xfrm rot="16200000">
            <a:off x="6065702" y="377970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 eintragen und Schriftfarbe ggf. auf weiß oder schwarz umstellen.</a:t>
            </a:r>
            <a:endParaRPr lang="de-DE" dirty="0"/>
          </a:p>
        </p:txBody>
      </p:sp>
    </p:spTree>
    <p:extLst>
      <p:ext uri="{BB962C8B-B14F-4D97-AF65-F5344CB8AC3E}">
        <p14:creationId xmlns:p14="http://schemas.microsoft.com/office/powerpoint/2010/main" val="5150831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Objek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40000" y="1672208"/>
            <a:ext cx="8064000" cy="4709120"/>
          </a:xfrm>
          <a:prstGeom prst="rect">
            <a:avLst/>
          </a:prstGeom>
          <a:ln w="12700">
            <a:noFill/>
          </a:ln>
        </p:spPr>
        <p:txBody>
          <a:bodyPr/>
          <a:lstStyle>
            <a:lvl1pPr marL="0" marR="0" indent="0" algn="l" defTabSz="914400" rtl="0" eaLnBrk="1" fontAlgn="base" latinLnBrk="0" hangingPunct="1">
              <a:lnSpc>
                <a:spcPct val="100000"/>
              </a:lnSpc>
              <a:spcBef>
                <a:spcPts val="528"/>
              </a:spcBef>
              <a:spcAft>
                <a:spcPts val="0"/>
              </a:spcAft>
              <a:buClr>
                <a:srgbClr val="00A1E0"/>
              </a:buClr>
              <a:buSzTx/>
              <a:buFont typeface="Arial" charset="0"/>
              <a:buNone/>
              <a:tabLst/>
              <a:defRPr lang="de-DE" sz="2200" b="1" smtClean="0">
                <a:effectLst/>
              </a:defRPr>
            </a:lvl1pPr>
            <a:lvl2pPr marL="0" marR="0" indent="0" algn="l" defTabSz="914400" rtl="0" eaLnBrk="1" fontAlgn="base" latinLnBrk="0" hangingPunct="1">
              <a:lnSpc>
                <a:spcPct val="100000"/>
              </a:lnSpc>
              <a:spcBef>
                <a:spcPts val="528"/>
              </a:spcBef>
              <a:spcAft>
                <a:spcPts val="0"/>
              </a:spcAft>
              <a:buClr>
                <a:srgbClr val="00A1E0"/>
              </a:buClr>
              <a:buSzTx/>
              <a:buFont typeface="Arial" charset="0"/>
              <a:buNone/>
              <a:tabLst/>
              <a:defRPr sz="2200" b="0" baseline="0"/>
            </a:lvl2pPr>
            <a:lvl3pPr marL="360000" marR="0" indent="-360000" algn="l" defTabSz="914400" rtl="0" eaLnBrk="1" fontAlgn="base" latinLnBrk="0" hangingPunct="1">
              <a:lnSpc>
                <a:spcPct val="100000"/>
              </a:lnSpc>
              <a:spcBef>
                <a:spcPts val="528"/>
              </a:spcBef>
              <a:spcAft>
                <a:spcPts val="0"/>
              </a:spcAft>
              <a:buClr>
                <a:srgbClr val="95C11F"/>
              </a:buClr>
              <a:buSzTx/>
              <a:buFont typeface="Arial" panose="020B0604020202020204" pitchFamily="34" charset="0"/>
              <a:buChar char="•"/>
              <a:tabLst/>
              <a:defRPr sz="2200"/>
            </a:lvl3pPr>
            <a:lvl4pPr marL="360000" marR="0" indent="-360000" algn="l" defTabSz="914400" rtl="0" eaLnBrk="1" fontAlgn="base" latinLnBrk="0" hangingPunct="1">
              <a:lnSpc>
                <a:spcPct val="100000"/>
              </a:lnSpc>
              <a:spcBef>
                <a:spcPts val="528"/>
              </a:spcBef>
              <a:spcAft>
                <a:spcPts val="0"/>
              </a:spcAft>
              <a:buClr>
                <a:srgbClr val="95C11F"/>
              </a:buClr>
              <a:buSzTx/>
              <a:buFont typeface="+mj-lt"/>
              <a:buAutoNum type="arabicPeriod"/>
              <a:tabLst/>
              <a:defRPr sz="2200"/>
            </a:lvl4pPr>
            <a:lvl5pPr marL="360000" indent="-360000">
              <a:spcBef>
                <a:spcPts val="528"/>
              </a:spcBef>
              <a:buClr>
                <a:srgbClr val="95C11F"/>
              </a:buClr>
              <a:defRPr sz="2200"/>
            </a:lvl5pPr>
            <a:lvl6pPr marL="360000" indent="0">
              <a:spcBef>
                <a:spcPts val="480"/>
              </a:spcBef>
              <a:buNone/>
              <a:defRPr sz="22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kumimoji="0" lang="en-AU" altLang="en-US" sz="16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8"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baseline="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2800" b="1" kern="1200" baseline="0" dirty="0" smtClean="0">
                <a:solidFill>
                  <a:srgbClr val="95C11F"/>
                </a:solidFill>
                <a:latin typeface="+mn-lt"/>
                <a:ea typeface="+mn-ea"/>
                <a:cs typeface="+mn-cs"/>
              </a:defRPr>
            </a:lvl1pPr>
          </a:lstStyle>
          <a:p>
            <a:pPr lvl="0"/>
            <a:r>
              <a:rPr lang="de-DE" dirty="0" smtClean="0"/>
              <a:t>Überschrift für Folie „1-Objekt“</a:t>
            </a:r>
            <a:br>
              <a:rPr lang="de-DE" dirty="0" smtClean="0"/>
            </a:br>
            <a:r>
              <a:rPr lang="de-DE" dirty="0" smtClean="0"/>
              <a:t>für Text, Bild, Tabelle, Diagramm, SmartArt, Video…</a:t>
            </a:r>
          </a:p>
        </p:txBody>
      </p:sp>
    </p:spTree>
    <p:extLst>
      <p:ext uri="{BB962C8B-B14F-4D97-AF65-F5344CB8AC3E}">
        <p14:creationId xmlns:p14="http://schemas.microsoft.com/office/powerpoint/2010/main" val="17150291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Objekt_plus-Text">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40000" y="1672208"/>
            <a:ext cx="8064000" cy="3701008"/>
          </a:xfrm>
          <a:prstGeom prst="rect">
            <a:avLst/>
          </a:prstGeom>
          <a:ln w="12700">
            <a:noFill/>
          </a:ln>
        </p:spPr>
        <p:txBody>
          <a:bodyPr/>
          <a:lstStyle>
            <a:lvl1pPr marL="0" marR="0" indent="0" algn="l" defTabSz="914400" rtl="0" eaLnBrk="1" fontAlgn="base" latinLnBrk="0" hangingPunct="1">
              <a:lnSpc>
                <a:spcPct val="100000"/>
              </a:lnSpc>
              <a:spcBef>
                <a:spcPts val="528"/>
              </a:spcBef>
              <a:spcAft>
                <a:spcPts val="0"/>
              </a:spcAft>
              <a:buClr>
                <a:srgbClr val="00A1E0"/>
              </a:buClr>
              <a:buSzTx/>
              <a:buFont typeface="Arial" charset="0"/>
              <a:buNone/>
              <a:tabLst/>
              <a:defRPr lang="de-DE" sz="2200" b="1" smtClean="0">
                <a:effectLst/>
              </a:defRPr>
            </a:lvl1pPr>
            <a:lvl2pPr marL="0" marR="0" indent="0" algn="l" defTabSz="914400" rtl="0" eaLnBrk="1" fontAlgn="base" latinLnBrk="0" hangingPunct="1">
              <a:lnSpc>
                <a:spcPct val="100000"/>
              </a:lnSpc>
              <a:spcBef>
                <a:spcPts val="528"/>
              </a:spcBef>
              <a:spcAft>
                <a:spcPts val="0"/>
              </a:spcAft>
              <a:buClr>
                <a:srgbClr val="00A1E0"/>
              </a:buClr>
              <a:buSzTx/>
              <a:buFont typeface="Arial" charset="0"/>
              <a:buNone/>
              <a:tabLst/>
              <a:defRPr sz="2200" b="0" baseline="0"/>
            </a:lvl2pPr>
            <a:lvl3pPr marL="360000" marR="0" indent="-360000" algn="l" defTabSz="914400" rtl="0" eaLnBrk="1" fontAlgn="base" latinLnBrk="0" hangingPunct="1">
              <a:lnSpc>
                <a:spcPct val="100000"/>
              </a:lnSpc>
              <a:spcBef>
                <a:spcPts val="528"/>
              </a:spcBef>
              <a:spcAft>
                <a:spcPts val="0"/>
              </a:spcAft>
              <a:buClr>
                <a:srgbClr val="95C11F"/>
              </a:buClr>
              <a:buSzTx/>
              <a:buFont typeface="Arial" panose="020B0604020202020204" pitchFamily="34" charset="0"/>
              <a:buChar char="•"/>
              <a:tabLst/>
              <a:defRPr sz="2200"/>
            </a:lvl3pPr>
            <a:lvl4pPr marL="360000" marR="0" indent="-360000" algn="l" defTabSz="914400" rtl="0" eaLnBrk="1" fontAlgn="base" latinLnBrk="0" hangingPunct="1">
              <a:lnSpc>
                <a:spcPct val="100000"/>
              </a:lnSpc>
              <a:spcBef>
                <a:spcPts val="528"/>
              </a:spcBef>
              <a:spcAft>
                <a:spcPts val="0"/>
              </a:spcAft>
              <a:buClr>
                <a:srgbClr val="95C11F"/>
              </a:buClr>
              <a:buSzTx/>
              <a:buFont typeface="+mj-lt"/>
              <a:buAutoNum type="arabicPeriod"/>
              <a:tabLst/>
              <a:defRPr sz="2200"/>
            </a:lvl4pPr>
            <a:lvl5pPr marL="360000" indent="-360000">
              <a:spcBef>
                <a:spcPts val="528"/>
              </a:spcBef>
              <a:buClr>
                <a:srgbClr val="95C11F"/>
              </a:buClr>
              <a:defRPr sz="2200"/>
            </a:lvl5pPr>
            <a:lvl6pPr marL="360000" indent="0">
              <a:spcBef>
                <a:spcPts val="480"/>
              </a:spcBef>
              <a:buNone/>
              <a:defRPr sz="2200"/>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kumimoji="0" lang="en-AU" altLang="en-US" sz="16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8"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baseline="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2800" b="1" kern="1200" baseline="0" dirty="0" smtClean="0">
                <a:solidFill>
                  <a:srgbClr val="95C11F"/>
                </a:solidFill>
                <a:latin typeface="+mn-lt"/>
                <a:ea typeface="+mn-ea"/>
                <a:cs typeface="+mn-cs"/>
              </a:defRPr>
            </a:lvl1pPr>
          </a:lstStyle>
          <a:p>
            <a:pPr lvl="0"/>
            <a:r>
              <a:rPr lang="de-DE" dirty="0" smtClean="0"/>
              <a:t>Überschrift für Folie „1-Objekt_plus-Text“</a:t>
            </a:r>
            <a:br>
              <a:rPr lang="de-DE" dirty="0" smtClean="0"/>
            </a:br>
            <a:r>
              <a:rPr lang="de-DE" dirty="0" smtClean="0"/>
              <a:t>für Text, Bild, Tabelle, Diagramm, SmartArt, Video…</a:t>
            </a:r>
          </a:p>
        </p:txBody>
      </p:sp>
      <p:sp>
        <p:nvSpPr>
          <p:cNvPr id="5" name="Textplatzhalter 3"/>
          <p:cNvSpPr>
            <a:spLocks noGrp="1"/>
          </p:cNvSpPr>
          <p:nvPr>
            <p:ph type="body" sz="half" idx="2" hasCustomPrompt="1"/>
          </p:nvPr>
        </p:nvSpPr>
        <p:spPr>
          <a:xfrm>
            <a:off x="539552" y="5517233"/>
            <a:ext cx="8064896" cy="864095"/>
          </a:xfrm>
          <a:prstGeom prst="rect">
            <a:avLst/>
          </a:prstGeom>
        </p:spPr>
        <p:txBody>
          <a:bodyPr anchor="t" anchorCtr="0"/>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Erläuterung</a:t>
            </a:r>
          </a:p>
        </p:txBody>
      </p:sp>
    </p:spTree>
    <p:extLst>
      <p:ext uri="{BB962C8B-B14F-4D97-AF65-F5344CB8AC3E}">
        <p14:creationId xmlns:p14="http://schemas.microsoft.com/office/powerpoint/2010/main" val="6800574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Objekte">
    <p:spTree>
      <p:nvGrpSpPr>
        <p:cNvPr id="1" name=""/>
        <p:cNvGrpSpPr/>
        <p:nvPr/>
      </p:nvGrpSpPr>
      <p:grpSpPr>
        <a:xfrm>
          <a:off x="0" y="0"/>
          <a:ext cx="0" cy="0"/>
          <a:chOff x="0" y="0"/>
          <a:chExt cx="0" cy="0"/>
        </a:xfrm>
      </p:grpSpPr>
      <p:sp>
        <p:nvSpPr>
          <p:cNvPr id="8"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baseline="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2800" b="1" kern="1200" baseline="0" dirty="0" smtClean="0">
                <a:solidFill>
                  <a:srgbClr val="95C11F"/>
                </a:solidFill>
                <a:latin typeface="+mn-lt"/>
                <a:ea typeface="+mn-ea"/>
                <a:cs typeface="+mn-cs"/>
              </a:defRPr>
            </a:lvl1pPr>
          </a:lstStyle>
          <a:p>
            <a:pPr lvl="0"/>
            <a:r>
              <a:rPr lang="de-DE" dirty="0" smtClean="0"/>
              <a:t>Überschrift für Folie „4-Objekte “</a:t>
            </a:r>
            <a:br>
              <a:rPr lang="de-DE" dirty="0" smtClean="0"/>
            </a:br>
            <a:r>
              <a:rPr lang="de-DE" dirty="0" smtClean="0"/>
              <a:t>4 Bilder, Tabellen, Diagramme, SmartArt, Videoclips…</a:t>
            </a:r>
          </a:p>
        </p:txBody>
      </p:sp>
      <p:sp>
        <p:nvSpPr>
          <p:cNvPr id="23" name="Inhaltsplatzhalter 3"/>
          <p:cNvSpPr>
            <a:spLocks noGrp="1"/>
          </p:cNvSpPr>
          <p:nvPr>
            <p:ph sz="quarter" idx="32"/>
          </p:nvPr>
        </p:nvSpPr>
        <p:spPr>
          <a:xfrm>
            <a:off x="539751" y="1672208"/>
            <a:ext cx="3960242" cy="2260848"/>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24" name="Inhaltsplatzhalter 3"/>
          <p:cNvSpPr>
            <a:spLocks noGrp="1"/>
          </p:cNvSpPr>
          <p:nvPr>
            <p:ph sz="quarter" idx="33"/>
          </p:nvPr>
        </p:nvSpPr>
        <p:spPr>
          <a:xfrm>
            <a:off x="4680251" y="1672208"/>
            <a:ext cx="3960242" cy="2260848"/>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25" name="Inhaltsplatzhalter 3"/>
          <p:cNvSpPr>
            <a:spLocks noGrp="1"/>
          </p:cNvSpPr>
          <p:nvPr>
            <p:ph sz="quarter" idx="34"/>
          </p:nvPr>
        </p:nvSpPr>
        <p:spPr>
          <a:xfrm>
            <a:off x="539751" y="4148485"/>
            <a:ext cx="3960242" cy="223284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26" name="Inhaltsplatzhalter 3"/>
          <p:cNvSpPr>
            <a:spLocks noGrp="1"/>
          </p:cNvSpPr>
          <p:nvPr>
            <p:ph sz="quarter" idx="35"/>
          </p:nvPr>
        </p:nvSpPr>
        <p:spPr>
          <a:xfrm>
            <a:off x="4680251" y="4148485"/>
            <a:ext cx="3960242" cy="223284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Tree>
    <p:extLst>
      <p:ext uri="{BB962C8B-B14F-4D97-AF65-F5344CB8AC3E}">
        <p14:creationId xmlns:p14="http://schemas.microsoft.com/office/powerpoint/2010/main" val="2797519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Objekte_plus-Text">
    <p:spTree>
      <p:nvGrpSpPr>
        <p:cNvPr id="1" name=""/>
        <p:cNvGrpSpPr/>
        <p:nvPr/>
      </p:nvGrpSpPr>
      <p:grpSpPr>
        <a:xfrm>
          <a:off x="0" y="0"/>
          <a:ext cx="0" cy="0"/>
          <a:chOff x="0" y="0"/>
          <a:chExt cx="0" cy="0"/>
        </a:xfrm>
      </p:grpSpPr>
      <p:sp>
        <p:nvSpPr>
          <p:cNvPr id="8"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baseline="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2800" b="1" kern="1200" baseline="0" dirty="0" smtClean="0">
                <a:solidFill>
                  <a:srgbClr val="95C11F"/>
                </a:solidFill>
                <a:latin typeface="+mn-lt"/>
                <a:ea typeface="+mn-ea"/>
                <a:cs typeface="+mn-cs"/>
              </a:defRPr>
            </a:lvl1pPr>
          </a:lstStyle>
          <a:p>
            <a:pPr lvl="0"/>
            <a:r>
              <a:rPr lang="de-DE" dirty="0" smtClean="0"/>
              <a:t>Überschrift für Folie „4-Objekte_plus-Text“</a:t>
            </a:r>
            <a:br>
              <a:rPr lang="de-DE" dirty="0" smtClean="0"/>
            </a:br>
            <a:r>
              <a:rPr lang="de-DE" dirty="0" smtClean="0"/>
              <a:t>4 Bilder, Tabellen, Diagramme, SmartArt, Videoclips…</a:t>
            </a:r>
          </a:p>
        </p:txBody>
      </p:sp>
      <p:sp>
        <p:nvSpPr>
          <p:cNvPr id="5" name="Textplatzhalter 3"/>
          <p:cNvSpPr>
            <a:spLocks noGrp="1"/>
          </p:cNvSpPr>
          <p:nvPr>
            <p:ph type="body" sz="half" idx="2" hasCustomPrompt="1"/>
          </p:nvPr>
        </p:nvSpPr>
        <p:spPr>
          <a:xfrm>
            <a:off x="539552" y="5733256"/>
            <a:ext cx="8064896" cy="648072"/>
          </a:xfrm>
          <a:prstGeom prst="rect">
            <a:avLst/>
          </a:prstGeom>
        </p:spPr>
        <p:txBody>
          <a:bodyPr anchor="t" anchorCtr="0"/>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Erläuterung</a:t>
            </a:r>
          </a:p>
        </p:txBody>
      </p:sp>
      <p:sp>
        <p:nvSpPr>
          <p:cNvPr id="9" name="Inhaltsplatzhalter 3"/>
          <p:cNvSpPr>
            <a:spLocks noGrp="1"/>
          </p:cNvSpPr>
          <p:nvPr>
            <p:ph sz="quarter" idx="28"/>
          </p:nvPr>
        </p:nvSpPr>
        <p:spPr>
          <a:xfrm>
            <a:off x="539751" y="1672208"/>
            <a:ext cx="3960242" cy="187280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12" name="Inhaltsplatzhalter 3"/>
          <p:cNvSpPr>
            <a:spLocks noGrp="1"/>
          </p:cNvSpPr>
          <p:nvPr>
            <p:ph sz="quarter" idx="32"/>
          </p:nvPr>
        </p:nvSpPr>
        <p:spPr>
          <a:xfrm>
            <a:off x="539751" y="3717032"/>
            <a:ext cx="3960242" cy="187280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13" name="Inhaltsplatzhalter 3"/>
          <p:cNvSpPr>
            <a:spLocks noGrp="1"/>
          </p:cNvSpPr>
          <p:nvPr>
            <p:ph sz="quarter" idx="33"/>
          </p:nvPr>
        </p:nvSpPr>
        <p:spPr>
          <a:xfrm>
            <a:off x="4680251" y="1672208"/>
            <a:ext cx="3960242" cy="187280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14" name="Inhaltsplatzhalter 3"/>
          <p:cNvSpPr>
            <a:spLocks noGrp="1"/>
          </p:cNvSpPr>
          <p:nvPr>
            <p:ph sz="quarter" idx="34"/>
          </p:nvPr>
        </p:nvSpPr>
        <p:spPr>
          <a:xfrm>
            <a:off x="4680251" y="3717032"/>
            <a:ext cx="3960242" cy="187280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Tree>
    <p:extLst>
      <p:ext uri="{BB962C8B-B14F-4D97-AF65-F5344CB8AC3E}">
        <p14:creationId xmlns:p14="http://schemas.microsoft.com/office/powerpoint/2010/main" val="22478646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Objekte_mit-Beschriftung">
    <p:spTree>
      <p:nvGrpSpPr>
        <p:cNvPr id="1" name=""/>
        <p:cNvGrpSpPr/>
        <p:nvPr/>
      </p:nvGrpSpPr>
      <p:grpSpPr>
        <a:xfrm>
          <a:off x="0" y="0"/>
          <a:ext cx="0" cy="0"/>
          <a:chOff x="0" y="0"/>
          <a:chExt cx="0" cy="0"/>
        </a:xfrm>
      </p:grpSpPr>
      <p:sp>
        <p:nvSpPr>
          <p:cNvPr id="8"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baseline="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de-DE" sz="2800" b="1" kern="1200" baseline="0" dirty="0" smtClean="0">
                <a:solidFill>
                  <a:srgbClr val="95C11F"/>
                </a:solidFill>
                <a:latin typeface="+mn-lt"/>
                <a:ea typeface="+mn-ea"/>
                <a:cs typeface="+mn-cs"/>
              </a:defRPr>
            </a:lvl1pPr>
          </a:lstStyle>
          <a:p>
            <a:pPr lvl="0"/>
            <a:r>
              <a:rPr lang="de-DE" dirty="0" smtClean="0"/>
              <a:t>Überschrift für Folie „4-Objekte_mit-Beschriftung“</a:t>
            </a:r>
            <a:br>
              <a:rPr lang="de-DE" dirty="0" smtClean="0"/>
            </a:br>
            <a:r>
              <a:rPr lang="de-DE" dirty="0" smtClean="0"/>
              <a:t>4 Bilder, Tabellen, Diagramme, SmartArt, Videoclips…</a:t>
            </a:r>
          </a:p>
        </p:txBody>
      </p:sp>
      <p:sp>
        <p:nvSpPr>
          <p:cNvPr id="5" name="Textplatzhalter 3"/>
          <p:cNvSpPr>
            <a:spLocks noGrp="1"/>
          </p:cNvSpPr>
          <p:nvPr>
            <p:ph type="body" sz="half" idx="2" hasCustomPrompt="1"/>
          </p:nvPr>
        </p:nvSpPr>
        <p:spPr>
          <a:xfrm>
            <a:off x="539552" y="6093296"/>
            <a:ext cx="3960440" cy="288032"/>
          </a:xfrm>
          <a:prstGeom prst="rect">
            <a:avLst/>
          </a:prstGeom>
        </p:spPr>
        <p:txBody>
          <a:bodyPr anchor="t" anchorCtr="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Beschriftung</a:t>
            </a:r>
          </a:p>
        </p:txBody>
      </p:sp>
      <p:sp>
        <p:nvSpPr>
          <p:cNvPr id="12" name="Textplatzhalter 3"/>
          <p:cNvSpPr>
            <a:spLocks noGrp="1"/>
          </p:cNvSpPr>
          <p:nvPr>
            <p:ph type="body" sz="half" idx="23" hasCustomPrompt="1"/>
          </p:nvPr>
        </p:nvSpPr>
        <p:spPr>
          <a:xfrm>
            <a:off x="4680251" y="6093296"/>
            <a:ext cx="3960440" cy="288032"/>
          </a:xfrm>
          <a:prstGeom prst="rect">
            <a:avLst/>
          </a:prstGeom>
        </p:spPr>
        <p:txBody>
          <a:bodyPr anchor="t" anchorCtr="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Beschriftung</a:t>
            </a:r>
          </a:p>
        </p:txBody>
      </p:sp>
      <p:sp>
        <p:nvSpPr>
          <p:cNvPr id="13" name="Textplatzhalter 3"/>
          <p:cNvSpPr>
            <a:spLocks noGrp="1"/>
          </p:cNvSpPr>
          <p:nvPr>
            <p:ph type="body" sz="half" idx="24" hasCustomPrompt="1"/>
          </p:nvPr>
        </p:nvSpPr>
        <p:spPr>
          <a:xfrm>
            <a:off x="539552" y="3645024"/>
            <a:ext cx="3960440" cy="288032"/>
          </a:xfrm>
          <a:prstGeom prst="rect">
            <a:avLst/>
          </a:prstGeom>
        </p:spPr>
        <p:txBody>
          <a:bodyPr anchor="t" anchorCtr="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Beschriftung</a:t>
            </a:r>
          </a:p>
        </p:txBody>
      </p:sp>
      <p:sp>
        <p:nvSpPr>
          <p:cNvPr id="14" name="Textplatzhalter 3"/>
          <p:cNvSpPr>
            <a:spLocks noGrp="1"/>
          </p:cNvSpPr>
          <p:nvPr>
            <p:ph type="body" sz="half" idx="25" hasCustomPrompt="1"/>
          </p:nvPr>
        </p:nvSpPr>
        <p:spPr>
          <a:xfrm>
            <a:off x="4680251" y="3645024"/>
            <a:ext cx="3960440" cy="288032"/>
          </a:xfrm>
          <a:prstGeom prst="rect">
            <a:avLst/>
          </a:prstGeom>
        </p:spPr>
        <p:txBody>
          <a:bodyPr anchor="t" anchorCtr="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Beschriftung</a:t>
            </a:r>
          </a:p>
        </p:txBody>
      </p:sp>
      <p:sp>
        <p:nvSpPr>
          <p:cNvPr id="23" name="Inhaltsplatzhalter 3"/>
          <p:cNvSpPr>
            <a:spLocks noGrp="1"/>
          </p:cNvSpPr>
          <p:nvPr>
            <p:ph sz="quarter" idx="32"/>
          </p:nvPr>
        </p:nvSpPr>
        <p:spPr>
          <a:xfrm>
            <a:off x="539751" y="1672208"/>
            <a:ext cx="3960242" cy="187280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24" name="Inhaltsplatzhalter 3"/>
          <p:cNvSpPr>
            <a:spLocks noGrp="1"/>
          </p:cNvSpPr>
          <p:nvPr>
            <p:ph sz="quarter" idx="33"/>
          </p:nvPr>
        </p:nvSpPr>
        <p:spPr>
          <a:xfrm>
            <a:off x="4680251" y="1672208"/>
            <a:ext cx="3960242" cy="187280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25" name="Inhaltsplatzhalter 3"/>
          <p:cNvSpPr>
            <a:spLocks noGrp="1"/>
          </p:cNvSpPr>
          <p:nvPr>
            <p:ph sz="quarter" idx="34"/>
          </p:nvPr>
        </p:nvSpPr>
        <p:spPr>
          <a:xfrm>
            <a:off x="539751" y="4148485"/>
            <a:ext cx="3960242" cy="187280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
        <p:nvSpPr>
          <p:cNvPr id="26" name="Inhaltsplatzhalter 3"/>
          <p:cNvSpPr>
            <a:spLocks noGrp="1"/>
          </p:cNvSpPr>
          <p:nvPr>
            <p:ph sz="quarter" idx="35"/>
          </p:nvPr>
        </p:nvSpPr>
        <p:spPr>
          <a:xfrm>
            <a:off x="4680251" y="4148485"/>
            <a:ext cx="3960242" cy="1872803"/>
          </a:xfrm>
          <a:prstGeom prst="rect">
            <a:avLst/>
          </a:prstGeom>
        </p:spPr>
        <p:txBody>
          <a:bodyPr/>
          <a:lstStyle>
            <a:lvl1pPr marL="0" indent="0">
              <a:buNone/>
              <a:defRPr sz="1700" b="1"/>
            </a:lvl1pPr>
            <a:lvl2pPr marL="0" indent="0">
              <a:buNone/>
              <a:defRPr sz="1700"/>
            </a:lvl2pPr>
            <a:lvl3pPr marL="360000" indent="-360000">
              <a:buClr>
                <a:srgbClr val="95C11F"/>
              </a:buClr>
              <a:buFont typeface="Arial" panose="020B0604020202020204" pitchFamily="34" charset="0"/>
              <a:buChar char="•"/>
              <a:defRPr sz="1700"/>
            </a:lvl3pPr>
            <a:lvl4pPr marL="360000" indent="-360000">
              <a:buClr>
                <a:srgbClr val="95C11F"/>
              </a:buClr>
              <a:buFont typeface="+mj-lt"/>
              <a:buAutoNum type="arabicPeriod"/>
              <a:defRPr sz="1700"/>
            </a:lvl4pPr>
            <a:lvl5pPr marL="360000" indent="-360000">
              <a:buClr>
                <a:srgbClr val="95C11F"/>
              </a:buClr>
              <a:defRPr sz="1700"/>
            </a:lvl5pPr>
            <a:lvl6pPr marL="360000" indent="0">
              <a:spcBef>
                <a:spcPts val="480"/>
              </a:spcBef>
              <a:buFontTx/>
              <a:buNone/>
              <a:defRPr sz="17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lang="de-DE" dirty="0"/>
          </a:p>
        </p:txBody>
      </p:sp>
    </p:spTree>
    <p:extLst>
      <p:ext uri="{BB962C8B-B14F-4D97-AF65-F5344CB8AC3E}">
        <p14:creationId xmlns:p14="http://schemas.microsoft.com/office/powerpoint/2010/main" val="39873309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Text">
    <p:spTree>
      <p:nvGrpSpPr>
        <p:cNvPr id="1" name=""/>
        <p:cNvGrpSpPr/>
        <p:nvPr/>
      </p:nvGrpSpPr>
      <p:grpSpPr>
        <a:xfrm>
          <a:off x="0" y="0"/>
          <a:ext cx="0" cy="0"/>
          <a:chOff x="0" y="0"/>
          <a:chExt cx="0" cy="0"/>
        </a:xfrm>
      </p:grpSpPr>
      <p:sp>
        <p:nvSpPr>
          <p:cNvPr id="8" name="Textplatzhalter 7"/>
          <p:cNvSpPr>
            <a:spLocks noGrp="1"/>
          </p:cNvSpPr>
          <p:nvPr>
            <p:ph type="body" sz="quarter" idx="14" hasCustomPrompt="1"/>
          </p:nvPr>
        </p:nvSpPr>
        <p:spPr>
          <a:xfrm>
            <a:off x="539552" y="1672209"/>
            <a:ext cx="8064000" cy="4709119"/>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95C11F"/>
              </a:buClr>
              <a:buSzTx/>
              <a:buFont typeface="Arial" panose="020B0604020202020204" pitchFamily="34" charset="0"/>
              <a:buNone/>
              <a:tabLst/>
              <a:defRPr sz="2200" b="1" baseline="0"/>
            </a:lvl1pPr>
            <a:lvl2pPr marL="0" indent="0">
              <a:buClr>
                <a:srgbClr val="95C11F"/>
              </a:buClr>
              <a:buFont typeface="Arial" panose="020B0604020202020204" pitchFamily="34" charset="0"/>
              <a:buNone/>
              <a:defRPr sz="2200"/>
            </a:lvl2pPr>
            <a:lvl3pPr marL="360000" indent="-360000">
              <a:buClr>
                <a:srgbClr val="95C11F"/>
              </a:buClr>
              <a:defRPr sz="2200"/>
            </a:lvl3pPr>
            <a:lvl4pPr marL="360000" indent="-360000">
              <a:buClr>
                <a:srgbClr val="95C11F"/>
              </a:buClr>
              <a:buFont typeface="+mj-lt"/>
              <a:buAutoNum type="arabicPeriod"/>
              <a:defRPr sz="2200"/>
            </a:lvl4pPr>
            <a:lvl5pPr marL="360000" indent="-360000">
              <a:buClr>
                <a:srgbClr val="95C11F"/>
              </a:buClr>
              <a:defRPr sz="2200" baseline="0"/>
            </a:lvl5pPr>
            <a:lvl6pPr marL="360000" indent="0">
              <a:buNone/>
              <a:defRPr b="0" baseline="0"/>
            </a:lvl6pPr>
          </a:lstStyle>
          <a:p>
            <a:pPr marL="0" marR="0" lvl="0" indent="0" algn="l" defTabSz="914400" rtl="0" eaLnBrk="1" fontAlgn="auto" latinLnBrk="0" hangingPunct="1">
              <a:lnSpc>
                <a:spcPct val="100000"/>
              </a:lnSpc>
              <a:spcBef>
                <a:spcPct val="20000"/>
              </a:spcBef>
              <a:spcAft>
                <a:spcPts val="0"/>
              </a:spcAft>
              <a:buClr>
                <a:srgbClr val="95C11F"/>
              </a:buClr>
              <a:buSzTx/>
              <a:buFont typeface="Arial" panose="020B0604020202020204" pitchFamily="34" charset="0"/>
              <a:buNone/>
              <a:tabLst/>
              <a:defRPr/>
            </a:pPr>
            <a:r>
              <a:rPr lang="de-DE" dirty="0" smtClean="0"/>
              <a:t>Die Änderung der Schriftformate erfolgt über Listenebenen.  Im Reiter „Start“ unter „Absatz“ kann die Listenebene  erhöht oder verringert werden.</a:t>
            </a:r>
          </a:p>
          <a:p>
            <a:pPr marL="0" marR="0" lvl="0" indent="0" algn="l" defTabSz="914400" rtl="0" eaLnBrk="1" fontAlgn="auto" latinLnBrk="0" hangingPunct="1">
              <a:lnSpc>
                <a:spcPct val="100000"/>
              </a:lnSpc>
              <a:spcBef>
                <a:spcPct val="20000"/>
              </a:spcBef>
              <a:spcAft>
                <a:spcPts val="0"/>
              </a:spcAft>
              <a:buClr>
                <a:srgbClr val="95C11F"/>
              </a:buClr>
              <a:buSzTx/>
              <a:buFont typeface="Arial" panose="020B0604020202020204" pitchFamily="34" charset="0"/>
              <a:buNone/>
              <a:tabLst/>
              <a:defRPr/>
            </a:pPr>
            <a:r>
              <a:rPr lang="de-DE" dirty="0" smtClean="0"/>
              <a:t>Die erste Ebene ist für Überschriften.</a:t>
            </a:r>
          </a:p>
          <a:p>
            <a:pPr lvl="1"/>
            <a:r>
              <a:rPr lang="de-DE" dirty="0" smtClean="0"/>
              <a:t>Die zweite Ebene ist für normalen Text.</a:t>
            </a:r>
          </a:p>
          <a:p>
            <a:pPr lvl="2"/>
            <a:r>
              <a:rPr lang="de-DE" dirty="0" smtClean="0"/>
              <a:t>Die dritte Ebene ist für Listen mit Punkten.</a:t>
            </a:r>
          </a:p>
          <a:p>
            <a:pPr lvl="3"/>
            <a:r>
              <a:rPr lang="de-DE" dirty="0" smtClean="0"/>
              <a:t>Die vierte Ebene ist für nummerierte Listen.</a:t>
            </a:r>
          </a:p>
          <a:p>
            <a:pPr lvl="4"/>
            <a:r>
              <a:rPr lang="de-DE" dirty="0" smtClean="0"/>
              <a:t>Die fünfe Ebene ist für Listen mit </a:t>
            </a:r>
            <a:r>
              <a:rPr lang="de-DE" dirty="0" err="1" smtClean="0"/>
              <a:t>Pfeilchen</a:t>
            </a:r>
            <a:r>
              <a:rPr lang="de-DE" dirty="0" smtClean="0"/>
              <a:t>.</a:t>
            </a:r>
          </a:p>
          <a:p>
            <a:pPr lvl="5"/>
            <a:r>
              <a:rPr lang="de-DE" dirty="0" smtClean="0"/>
              <a:t>Die sechste Ebene ist eingerückt.</a:t>
            </a:r>
          </a:p>
          <a:p>
            <a:pPr lvl="1"/>
            <a:r>
              <a:rPr lang="de-DE" dirty="0" smtClean="0"/>
              <a:t>Es sollten möglichst nicht mehr vier Listenebenen pro Folie verwendet werden.</a:t>
            </a:r>
          </a:p>
        </p:txBody>
      </p:sp>
      <p:sp>
        <p:nvSpPr>
          <p:cNvPr id="6"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„Nur-Text“</a:t>
            </a:r>
            <a:br>
              <a:rPr lang="de-DE" dirty="0" smtClean="0"/>
            </a:br>
            <a:r>
              <a:rPr lang="de-DE" dirty="0" smtClean="0"/>
              <a:t>ggf. zweite Zeile</a:t>
            </a:r>
            <a:endParaRPr lang="de-DE" dirty="0"/>
          </a:p>
        </p:txBody>
      </p:sp>
      <p:sp>
        <p:nvSpPr>
          <p:cNvPr id="4" name="Textplatzhalter 3"/>
          <p:cNvSpPr>
            <a:spLocks noGrp="1"/>
          </p:cNvSpPr>
          <p:nvPr>
            <p:ph type="body" sz="quarter" idx="17"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68712483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Bild">
    <p:spTree>
      <p:nvGrpSpPr>
        <p:cNvPr id="1" name=""/>
        <p:cNvGrpSpPr/>
        <p:nvPr/>
      </p:nvGrpSpPr>
      <p:grpSpPr>
        <a:xfrm>
          <a:off x="0" y="0"/>
          <a:ext cx="0" cy="0"/>
          <a:chOff x="0" y="0"/>
          <a:chExt cx="0" cy="0"/>
        </a:xfrm>
      </p:grpSpPr>
      <p:sp>
        <p:nvSpPr>
          <p:cNvPr id="4" name="Bildplatzhalter 3"/>
          <p:cNvSpPr>
            <a:spLocks noGrp="1"/>
          </p:cNvSpPr>
          <p:nvPr>
            <p:ph type="pic" sz="quarter" idx="16"/>
          </p:nvPr>
        </p:nvSpPr>
        <p:spPr>
          <a:xfrm>
            <a:off x="539552" y="1672208"/>
            <a:ext cx="8064500" cy="4709120"/>
          </a:xfrm>
          <a:prstGeom prst="rect">
            <a:avLst/>
          </a:prstGeom>
        </p:spPr>
        <p:txBody>
          <a:bodyPr/>
          <a:lstStyle/>
          <a:p>
            <a:endParaRPr lang="de-DE" dirty="0"/>
          </a:p>
        </p:txBody>
      </p:sp>
      <p:sp>
        <p:nvSpPr>
          <p:cNvPr id="7" name="Textplatzhalter 3"/>
          <p:cNvSpPr>
            <a:spLocks noGrp="1"/>
          </p:cNvSpPr>
          <p:nvPr>
            <p:ph type="body" sz="quarter" idx="17"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8"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„Nur-Bild“</a:t>
            </a:r>
            <a:br>
              <a:rPr lang="de-DE" dirty="0" smtClean="0"/>
            </a:br>
            <a:r>
              <a:rPr lang="de-DE" dirty="0" smtClean="0"/>
              <a:t>ggf. zweite Zeile</a:t>
            </a:r>
            <a:endParaRPr lang="de-DE" dirty="0"/>
          </a:p>
        </p:txBody>
      </p:sp>
    </p:spTree>
    <p:extLst>
      <p:ext uri="{BB962C8B-B14F-4D97-AF65-F5344CB8AC3E}">
        <p14:creationId xmlns:p14="http://schemas.microsoft.com/office/powerpoint/2010/main" val="31263456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baseline="0">
                <a:solidFill>
                  <a:srgbClr val="95C11F"/>
                </a:solidFill>
              </a:defRPr>
            </a:lvl1pPr>
          </a:lstStyle>
          <a:p>
            <a:pPr lvl="0"/>
            <a:r>
              <a:rPr lang="de-DE" dirty="0" smtClean="0"/>
              <a:t>Überschrift für Folie „Tabelle“</a:t>
            </a:r>
            <a:br>
              <a:rPr lang="de-DE" dirty="0" smtClean="0"/>
            </a:br>
            <a:r>
              <a:rPr lang="de-DE" dirty="0" smtClean="0"/>
              <a:t>ggf. zweite Zeile</a:t>
            </a:r>
            <a:endParaRPr lang="de-DE" dirty="0"/>
          </a:p>
        </p:txBody>
      </p:sp>
      <p:sp>
        <p:nvSpPr>
          <p:cNvPr id="10" name="Tabellenplatzhalter 2"/>
          <p:cNvSpPr>
            <a:spLocks noGrp="1"/>
          </p:cNvSpPr>
          <p:nvPr>
            <p:ph type="tbl" sz="quarter" idx="19"/>
          </p:nvPr>
        </p:nvSpPr>
        <p:spPr>
          <a:xfrm>
            <a:off x="539750" y="1701378"/>
            <a:ext cx="8064500" cy="4679950"/>
          </a:xfrm>
          <a:prstGeom prst="rect">
            <a:avLst/>
          </a:prstGeom>
        </p:spPr>
        <p:txBody>
          <a:bodyPr/>
          <a:lstStyle/>
          <a:p>
            <a:endParaRPr lang="de-DE" dirty="0"/>
          </a:p>
        </p:txBody>
      </p:sp>
      <p:sp>
        <p:nvSpPr>
          <p:cNvPr id="4" name="Textplatzhalter 3"/>
          <p:cNvSpPr>
            <a:spLocks noGrp="1"/>
          </p:cNvSpPr>
          <p:nvPr>
            <p:ph type="body" sz="quarter" idx="20"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2143537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Zwischenfolie grün">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23"/>
          <a:stretch/>
        </p:blipFill>
        <p:spPr bwMode="auto">
          <a:xfrm>
            <a:off x="0" y="1"/>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userDrawn="1"/>
        </p:nvSpPr>
        <p:spPr>
          <a:xfrm>
            <a:off x="0" y="0"/>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4" descr="W:\data\TYPESET\SCANS\LOGOS\DUH\2014\_für_Dokumente_Web_etc\DUH-Logo_positiv_RGB_Hintergrund_transparent_fürA4_94mmbre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ctrTitle" hasCustomPrompt="1"/>
          </p:nvPr>
        </p:nvSpPr>
        <p:spPr>
          <a:xfrm>
            <a:off x="540000" y="1052736"/>
            <a:ext cx="8064000" cy="5256584"/>
          </a:xfrm>
          <a:prstGeom prst="rect">
            <a:avLst/>
          </a:prstGeom>
        </p:spPr>
        <p:txBody>
          <a:bodyPr anchor="ctr"/>
          <a:lstStyle>
            <a:lvl1pPr algn="l">
              <a:defRPr sz="4000" b="1">
                <a:solidFill>
                  <a:schemeClr val="tx1">
                    <a:lumMod val="85000"/>
                    <a:lumOff val="15000"/>
                  </a:schemeClr>
                </a:solidFill>
              </a:defRPr>
            </a:lvl1pPr>
          </a:lstStyle>
          <a:p>
            <a:r>
              <a:rPr lang="de-DE" dirty="0" smtClean="0"/>
              <a:t>Einleitungs-, Kapitel- oder Zwischen-folie mit einer fetten Überschrift, einem tollen Zitat oder einem interessanten Fakt. Der Text sollte nicht länger als fünf Zeilen laufen.</a:t>
            </a:r>
            <a:endParaRPr lang="de-DE" dirty="0"/>
          </a:p>
        </p:txBody>
      </p:sp>
    </p:spTree>
    <p:extLst>
      <p:ext uri="{BB962C8B-B14F-4D97-AF65-F5344CB8AC3E}">
        <p14:creationId xmlns:p14="http://schemas.microsoft.com/office/powerpoint/2010/main" val="110524965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Tabellen">
    <p:spTree>
      <p:nvGrpSpPr>
        <p:cNvPr id="1" name=""/>
        <p:cNvGrpSpPr/>
        <p:nvPr/>
      </p:nvGrpSpPr>
      <p:grpSpPr>
        <a:xfrm>
          <a:off x="0" y="0"/>
          <a:ext cx="0" cy="0"/>
          <a:chOff x="0" y="0"/>
          <a:chExt cx="0" cy="0"/>
        </a:xfrm>
      </p:grpSpPr>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baseline="0">
                <a:solidFill>
                  <a:srgbClr val="95C11F"/>
                </a:solidFill>
              </a:defRPr>
            </a:lvl1pPr>
          </a:lstStyle>
          <a:p>
            <a:pPr lvl="0"/>
            <a:r>
              <a:rPr lang="de-DE" dirty="0" smtClean="0"/>
              <a:t>Überschrift für Folie „4-Tabellen“</a:t>
            </a:r>
            <a:br>
              <a:rPr lang="de-DE" dirty="0" smtClean="0"/>
            </a:br>
            <a:r>
              <a:rPr lang="de-DE" dirty="0" smtClean="0"/>
              <a:t>ggf. zweite Zeile</a:t>
            </a:r>
            <a:endParaRPr lang="de-DE" dirty="0"/>
          </a:p>
        </p:txBody>
      </p:sp>
      <p:sp>
        <p:nvSpPr>
          <p:cNvPr id="12" name="Tabellenplatzhalter 2"/>
          <p:cNvSpPr>
            <a:spLocks noGrp="1"/>
          </p:cNvSpPr>
          <p:nvPr>
            <p:ph type="tbl" sz="quarter" idx="19"/>
          </p:nvPr>
        </p:nvSpPr>
        <p:spPr>
          <a:xfrm>
            <a:off x="539750" y="1701725"/>
            <a:ext cx="3960242" cy="2232273"/>
          </a:xfrm>
          <a:prstGeom prst="rect">
            <a:avLst/>
          </a:prstGeom>
        </p:spPr>
        <p:txBody>
          <a:bodyPr/>
          <a:lstStyle/>
          <a:p>
            <a:endParaRPr lang="de-DE" dirty="0"/>
          </a:p>
        </p:txBody>
      </p:sp>
      <p:sp>
        <p:nvSpPr>
          <p:cNvPr id="13" name="Tabellenplatzhalter 2"/>
          <p:cNvSpPr>
            <a:spLocks noGrp="1"/>
          </p:cNvSpPr>
          <p:nvPr>
            <p:ph type="tbl" sz="quarter" idx="23"/>
          </p:nvPr>
        </p:nvSpPr>
        <p:spPr>
          <a:xfrm>
            <a:off x="4644009" y="1701725"/>
            <a:ext cx="3960242" cy="2232273"/>
          </a:xfrm>
          <a:prstGeom prst="rect">
            <a:avLst/>
          </a:prstGeom>
        </p:spPr>
        <p:txBody>
          <a:bodyPr/>
          <a:lstStyle/>
          <a:p>
            <a:endParaRPr lang="de-DE" dirty="0"/>
          </a:p>
        </p:txBody>
      </p:sp>
      <p:sp>
        <p:nvSpPr>
          <p:cNvPr id="15" name="Tabellenplatzhalter 2"/>
          <p:cNvSpPr>
            <a:spLocks noGrp="1"/>
          </p:cNvSpPr>
          <p:nvPr>
            <p:ph type="tbl" sz="quarter" idx="24"/>
          </p:nvPr>
        </p:nvSpPr>
        <p:spPr>
          <a:xfrm>
            <a:off x="539750" y="4149055"/>
            <a:ext cx="3960242" cy="2232273"/>
          </a:xfrm>
          <a:prstGeom prst="rect">
            <a:avLst/>
          </a:prstGeom>
        </p:spPr>
        <p:txBody>
          <a:bodyPr/>
          <a:lstStyle/>
          <a:p>
            <a:endParaRPr lang="de-DE" dirty="0"/>
          </a:p>
        </p:txBody>
      </p:sp>
      <p:sp>
        <p:nvSpPr>
          <p:cNvPr id="16" name="Tabellenplatzhalter 2"/>
          <p:cNvSpPr>
            <a:spLocks noGrp="1"/>
          </p:cNvSpPr>
          <p:nvPr>
            <p:ph type="tbl" sz="quarter" idx="25"/>
          </p:nvPr>
        </p:nvSpPr>
        <p:spPr>
          <a:xfrm>
            <a:off x="4644009" y="4149055"/>
            <a:ext cx="3960242" cy="2232273"/>
          </a:xfrm>
          <a:prstGeom prst="rect">
            <a:avLst/>
          </a:prstGeom>
        </p:spPr>
        <p:txBody>
          <a:bodyPr/>
          <a:lstStyle/>
          <a:p>
            <a:endParaRPr lang="de-DE" dirty="0"/>
          </a:p>
        </p:txBody>
      </p:sp>
      <p:sp>
        <p:nvSpPr>
          <p:cNvPr id="8" name="Textplatzhalter 3"/>
          <p:cNvSpPr>
            <a:spLocks noGrp="1"/>
          </p:cNvSpPr>
          <p:nvPr>
            <p:ph type="body" sz="quarter" idx="2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333272462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baseline="0">
                <a:solidFill>
                  <a:srgbClr val="95C11F"/>
                </a:solidFill>
              </a:defRPr>
            </a:lvl1pPr>
          </a:lstStyle>
          <a:p>
            <a:pPr lvl="0"/>
            <a:r>
              <a:rPr lang="de-DE" dirty="0" smtClean="0"/>
              <a:t>Überschrift für Folie „Diagramm“</a:t>
            </a:r>
            <a:br>
              <a:rPr lang="de-DE" dirty="0" smtClean="0"/>
            </a:br>
            <a:r>
              <a:rPr lang="de-DE" dirty="0" smtClean="0"/>
              <a:t>ggf. zweite Zeile</a:t>
            </a:r>
            <a:endParaRPr lang="de-DE" dirty="0"/>
          </a:p>
        </p:txBody>
      </p:sp>
      <p:sp>
        <p:nvSpPr>
          <p:cNvPr id="9" name="Diagrammplatzhalter 3"/>
          <p:cNvSpPr>
            <a:spLocks noGrp="1"/>
          </p:cNvSpPr>
          <p:nvPr>
            <p:ph type="chart" sz="quarter" idx="18"/>
          </p:nvPr>
        </p:nvSpPr>
        <p:spPr>
          <a:xfrm>
            <a:off x="539750" y="1701378"/>
            <a:ext cx="8064500" cy="4679950"/>
          </a:xfrm>
          <a:prstGeom prst="rect">
            <a:avLst/>
          </a:prstGeom>
          <a:noFill/>
          <a:ln w="12700">
            <a:noFill/>
          </a:ln>
        </p:spPr>
        <p:txBody>
          <a:bodyPr/>
          <a:lstStyle>
            <a:lvl1pPr marL="0" indent="0">
              <a:buNone/>
              <a:defRPr/>
            </a:lvl1pPr>
            <a:lvl6pPr marL="2286000" indent="0">
              <a:buNone/>
              <a:defRPr/>
            </a:lvl6pPr>
          </a:lstStyle>
          <a:p>
            <a:pPr lvl="0"/>
            <a:endParaRPr lang="de-DE" dirty="0"/>
          </a:p>
        </p:txBody>
      </p:sp>
      <p:sp>
        <p:nvSpPr>
          <p:cNvPr id="4" name="Textplatzhalter 3"/>
          <p:cNvSpPr>
            <a:spLocks noGrp="1"/>
          </p:cNvSpPr>
          <p:nvPr>
            <p:ph type="body" sz="quarter" idx="19"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58636628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Diagramme">
    <p:spTree>
      <p:nvGrpSpPr>
        <p:cNvPr id="1" name=""/>
        <p:cNvGrpSpPr/>
        <p:nvPr/>
      </p:nvGrpSpPr>
      <p:grpSpPr>
        <a:xfrm>
          <a:off x="0" y="0"/>
          <a:ext cx="0" cy="0"/>
          <a:chOff x="0" y="0"/>
          <a:chExt cx="0" cy="0"/>
        </a:xfrm>
      </p:grpSpPr>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baseline="0">
                <a:solidFill>
                  <a:srgbClr val="95C11F"/>
                </a:solidFill>
              </a:defRPr>
            </a:lvl1pPr>
          </a:lstStyle>
          <a:p>
            <a:r>
              <a:rPr lang="de-DE" dirty="0" smtClean="0"/>
              <a:t>Überschrift für Folie „4-Diagramme“</a:t>
            </a:r>
            <a:br>
              <a:rPr lang="de-DE" dirty="0" smtClean="0"/>
            </a:br>
            <a:r>
              <a:rPr lang="de-DE" dirty="0" smtClean="0"/>
              <a:t>(Hintergrundfarbe manuell einstellen!)</a:t>
            </a:r>
            <a:endParaRPr lang="de-DE" dirty="0"/>
          </a:p>
        </p:txBody>
      </p:sp>
      <p:sp>
        <p:nvSpPr>
          <p:cNvPr id="9" name="Diagrammplatzhalter 3"/>
          <p:cNvSpPr>
            <a:spLocks noGrp="1"/>
          </p:cNvSpPr>
          <p:nvPr>
            <p:ph type="chart" sz="quarter" idx="18"/>
          </p:nvPr>
        </p:nvSpPr>
        <p:spPr>
          <a:xfrm>
            <a:off x="539751" y="1701725"/>
            <a:ext cx="3924000" cy="2231678"/>
          </a:xfrm>
          <a:prstGeom prst="rect">
            <a:avLst/>
          </a:prstGeom>
          <a:solidFill>
            <a:schemeClr val="bg1">
              <a:lumMod val="95000"/>
            </a:schemeClr>
          </a:solidFill>
          <a:ln w="12700">
            <a:noFill/>
          </a:ln>
        </p:spPr>
        <p:txBody>
          <a:bodyPr/>
          <a:lstStyle>
            <a:lvl1pPr marL="0" indent="0">
              <a:buNone/>
              <a:defRPr/>
            </a:lvl1pPr>
            <a:lvl6pPr marL="2286000" indent="0">
              <a:buNone/>
              <a:defRPr/>
            </a:lvl6pPr>
          </a:lstStyle>
          <a:p>
            <a:pPr lvl="0"/>
            <a:endParaRPr lang="de-DE" dirty="0"/>
          </a:p>
        </p:txBody>
      </p:sp>
      <p:sp>
        <p:nvSpPr>
          <p:cNvPr id="6" name="Diagrammplatzhalter 3"/>
          <p:cNvSpPr>
            <a:spLocks noGrp="1"/>
          </p:cNvSpPr>
          <p:nvPr>
            <p:ph type="chart" sz="quarter" idx="20"/>
          </p:nvPr>
        </p:nvSpPr>
        <p:spPr>
          <a:xfrm>
            <a:off x="539751" y="4149650"/>
            <a:ext cx="3924000" cy="2231678"/>
          </a:xfrm>
          <a:prstGeom prst="rect">
            <a:avLst/>
          </a:prstGeom>
          <a:solidFill>
            <a:schemeClr val="bg1">
              <a:lumMod val="95000"/>
            </a:schemeClr>
          </a:solidFill>
          <a:ln w="12700">
            <a:noFill/>
          </a:ln>
        </p:spPr>
        <p:txBody>
          <a:bodyPr/>
          <a:lstStyle>
            <a:lvl1pPr marL="0" indent="0">
              <a:buNone/>
              <a:defRPr/>
            </a:lvl1pPr>
            <a:lvl6pPr marL="2286000" indent="0">
              <a:buNone/>
              <a:defRPr/>
            </a:lvl6pPr>
          </a:lstStyle>
          <a:p>
            <a:pPr lvl="0"/>
            <a:endParaRPr lang="de-DE" dirty="0"/>
          </a:p>
        </p:txBody>
      </p:sp>
      <p:sp>
        <p:nvSpPr>
          <p:cNvPr id="10" name="Diagrammplatzhalter 3"/>
          <p:cNvSpPr>
            <a:spLocks noGrp="1"/>
          </p:cNvSpPr>
          <p:nvPr>
            <p:ph type="chart" sz="quarter" idx="21"/>
          </p:nvPr>
        </p:nvSpPr>
        <p:spPr>
          <a:xfrm>
            <a:off x="4680251" y="1701725"/>
            <a:ext cx="3924000" cy="2231678"/>
          </a:xfrm>
          <a:prstGeom prst="rect">
            <a:avLst/>
          </a:prstGeom>
          <a:solidFill>
            <a:schemeClr val="bg1">
              <a:lumMod val="95000"/>
            </a:schemeClr>
          </a:solidFill>
          <a:ln w="12700">
            <a:noFill/>
          </a:ln>
        </p:spPr>
        <p:txBody>
          <a:bodyPr/>
          <a:lstStyle>
            <a:lvl1pPr marL="0" indent="0">
              <a:buNone/>
              <a:defRPr/>
            </a:lvl1pPr>
            <a:lvl6pPr marL="2286000" indent="0">
              <a:buNone/>
              <a:defRPr/>
            </a:lvl6pPr>
          </a:lstStyle>
          <a:p>
            <a:pPr lvl="0"/>
            <a:endParaRPr lang="de-DE" dirty="0"/>
          </a:p>
        </p:txBody>
      </p:sp>
      <p:sp>
        <p:nvSpPr>
          <p:cNvPr id="11" name="Diagrammplatzhalter 3"/>
          <p:cNvSpPr>
            <a:spLocks noGrp="1"/>
          </p:cNvSpPr>
          <p:nvPr>
            <p:ph type="chart" sz="quarter" idx="22"/>
          </p:nvPr>
        </p:nvSpPr>
        <p:spPr>
          <a:xfrm>
            <a:off x="4680251" y="4149650"/>
            <a:ext cx="3924000" cy="2231678"/>
          </a:xfrm>
          <a:prstGeom prst="rect">
            <a:avLst/>
          </a:prstGeom>
          <a:solidFill>
            <a:schemeClr val="bg1">
              <a:lumMod val="95000"/>
            </a:schemeClr>
          </a:solidFill>
          <a:ln w="12700">
            <a:noFill/>
          </a:ln>
        </p:spPr>
        <p:txBody>
          <a:bodyPr/>
          <a:lstStyle>
            <a:lvl1pPr marL="0" indent="0">
              <a:buNone/>
              <a:defRPr/>
            </a:lvl1pPr>
            <a:lvl6pPr marL="2286000" indent="0">
              <a:buNone/>
              <a:defRPr/>
            </a:lvl6pPr>
          </a:lstStyle>
          <a:p>
            <a:pPr lvl="0"/>
            <a:endParaRPr lang="de-DE" dirty="0"/>
          </a:p>
        </p:txBody>
      </p:sp>
      <p:sp>
        <p:nvSpPr>
          <p:cNvPr id="8" name="Textplatzhalter 3"/>
          <p:cNvSpPr>
            <a:spLocks noGrp="1"/>
          </p:cNvSpPr>
          <p:nvPr>
            <p:ph type="body" sz="quarter" idx="23"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4853942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baseline="0">
                <a:solidFill>
                  <a:srgbClr val="95C11F"/>
                </a:solidFill>
              </a:defRPr>
            </a:lvl1pPr>
          </a:lstStyle>
          <a:p>
            <a:pPr lvl="0"/>
            <a:r>
              <a:rPr lang="de-DE" dirty="0" smtClean="0"/>
              <a:t>Überschrift für Folie „SmartArt“</a:t>
            </a:r>
            <a:br>
              <a:rPr lang="de-DE" dirty="0" smtClean="0"/>
            </a:br>
            <a:r>
              <a:rPr lang="de-DE" dirty="0" smtClean="0"/>
              <a:t>ggf. zweite Zeile</a:t>
            </a:r>
            <a:endParaRPr lang="de-DE" dirty="0"/>
          </a:p>
        </p:txBody>
      </p:sp>
      <p:sp>
        <p:nvSpPr>
          <p:cNvPr id="10" name="SmartArt-Platzhalter 2"/>
          <p:cNvSpPr>
            <a:spLocks noGrp="1"/>
          </p:cNvSpPr>
          <p:nvPr>
            <p:ph type="dgm" sz="quarter" idx="19"/>
          </p:nvPr>
        </p:nvSpPr>
        <p:spPr>
          <a:xfrm>
            <a:off x="539750" y="1700213"/>
            <a:ext cx="8064500" cy="4681537"/>
          </a:xfrm>
          <a:prstGeom prst="rect">
            <a:avLst/>
          </a:prstGeom>
        </p:spPr>
        <p:txBody>
          <a:bodyPr/>
          <a:lstStyle/>
          <a:p>
            <a:endParaRPr lang="de-DE" dirty="0"/>
          </a:p>
        </p:txBody>
      </p:sp>
      <p:sp>
        <p:nvSpPr>
          <p:cNvPr id="4" name="Textplatzhalter 3"/>
          <p:cNvSpPr>
            <a:spLocks noGrp="1"/>
          </p:cNvSpPr>
          <p:nvPr>
            <p:ph type="body" sz="quarter" idx="20"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147870664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SmartArt">
    <p:spTree>
      <p:nvGrpSpPr>
        <p:cNvPr id="1" name=""/>
        <p:cNvGrpSpPr/>
        <p:nvPr/>
      </p:nvGrpSpPr>
      <p:grpSpPr>
        <a:xfrm>
          <a:off x="0" y="0"/>
          <a:ext cx="0" cy="0"/>
          <a:chOff x="0" y="0"/>
          <a:chExt cx="0" cy="0"/>
        </a:xfrm>
      </p:grpSpPr>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baseline="0">
                <a:solidFill>
                  <a:srgbClr val="95C11F"/>
                </a:solidFill>
              </a:defRPr>
            </a:lvl1pPr>
          </a:lstStyle>
          <a:p>
            <a:pPr lvl="0"/>
            <a:r>
              <a:rPr lang="de-DE" dirty="0" smtClean="0"/>
              <a:t>Überschrift für Folie „4-SmartArt“</a:t>
            </a:r>
            <a:br>
              <a:rPr lang="de-DE" dirty="0" smtClean="0"/>
            </a:br>
            <a:r>
              <a:rPr lang="de-DE" dirty="0" smtClean="0"/>
              <a:t>ggf. zweite Zeile</a:t>
            </a:r>
            <a:endParaRPr lang="de-DE" dirty="0"/>
          </a:p>
        </p:txBody>
      </p:sp>
      <p:sp>
        <p:nvSpPr>
          <p:cNvPr id="4" name="Textplatzhalter 3"/>
          <p:cNvSpPr>
            <a:spLocks noGrp="1"/>
          </p:cNvSpPr>
          <p:nvPr>
            <p:ph type="body" sz="quarter" idx="20"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8" name="SmartArt-Platzhalter 2"/>
          <p:cNvSpPr>
            <a:spLocks noGrp="1"/>
          </p:cNvSpPr>
          <p:nvPr>
            <p:ph type="dgm" sz="quarter" idx="19"/>
          </p:nvPr>
        </p:nvSpPr>
        <p:spPr>
          <a:xfrm>
            <a:off x="539750" y="1700213"/>
            <a:ext cx="3960242" cy="2232843"/>
          </a:xfrm>
          <a:prstGeom prst="rect">
            <a:avLst/>
          </a:prstGeom>
        </p:spPr>
        <p:txBody>
          <a:bodyPr/>
          <a:lstStyle/>
          <a:p>
            <a:endParaRPr lang="de-DE" dirty="0"/>
          </a:p>
        </p:txBody>
      </p:sp>
      <p:sp>
        <p:nvSpPr>
          <p:cNvPr id="9" name="SmartArt-Platzhalter 2"/>
          <p:cNvSpPr>
            <a:spLocks noGrp="1"/>
          </p:cNvSpPr>
          <p:nvPr>
            <p:ph type="dgm" sz="quarter" idx="23"/>
          </p:nvPr>
        </p:nvSpPr>
        <p:spPr>
          <a:xfrm>
            <a:off x="4680251" y="1700213"/>
            <a:ext cx="3960242" cy="2232843"/>
          </a:xfrm>
          <a:prstGeom prst="rect">
            <a:avLst/>
          </a:prstGeom>
        </p:spPr>
        <p:txBody>
          <a:bodyPr/>
          <a:lstStyle/>
          <a:p>
            <a:endParaRPr lang="de-DE" dirty="0"/>
          </a:p>
        </p:txBody>
      </p:sp>
      <p:sp>
        <p:nvSpPr>
          <p:cNvPr id="11" name="SmartArt-Platzhalter 2"/>
          <p:cNvSpPr>
            <a:spLocks noGrp="1"/>
          </p:cNvSpPr>
          <p:nvPr>
            <p:ph type="dgm" sz="quarter" idx="24"/>
          </p:nvPr>
        </p:nvSpPr>
        <p:spPr>
          <a:xfrm>
            <a:off x="539750" y="4148485"/>
            <a:ext cx="3960242" cy="2232843"/>
          </a:xfrm>
          <a:prstGeom prst="rect">
            <a:avLst/>
          </a:prstGeom>
        </p:spPr>
        <p:txBody>
          <a:bodyPr/>
          <a:lstStyle/>
          <a:p>
            <a:endParaRPr lang="de-DE" dirty="0"/>
          </a:p>
        </p:txBody>
      </p:sp>
      <p:sp>
        <p:nvSpPr>
          <p:cNvPr id="12" name="SmartArt-Platzhalter 2"/>
          <p:cNvSpPr>
            <a:spLocks noGrp="1"/>
          </p:cNvSpPr>
          <p:nvPr>
            <p:ph type="dgm" sz="quarter" idx="25"/>
          </p:nvPr>
        </p:nvSpPr>
        <p:spPr>
          <a:xfrm>
            <a:off x="4680251" y="4148485"/>
            <a:ext cx="3960242" cy="2232843"/>
          </a:xfrm>
          <a:prstGeom prst="rect">
            <a:avLst/>
          </a:prstGeom>
        </p:spPr>
        <p:txBody>
          <a:bodyPr/>
          <a:lstStyle/>
          <a:p>
            <a:endParaRPr lang="de-DE" dirty="0"/>
          </a:p>
        </p:txBody>
      </p:sp>
    </p:spTree>
    <p:extLst>
      <p:ext uri="{BB962C8B-B14F-4D97-AF65-F5344CB8AC3E}">
        <p14:creationId xmlns:p14="http://schemas.microsoft.com/office/powerpoint/2010/main" val="233174815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rmen">
    <p:spTree>
      <p:nvGrpSpPr>
        <p:cNvPr id="1" name=""/>
        <p:cNvGrpSpPr/>
        <p:nvPr/>
      </p:nvGrpSpPr>
      <p:grpSpPr>
        <a:xfrm>
          <a:off x="0" y="0"/>
          <a:ext cx="0" cy="0"/>
          <a:chOff x="0" y="0"/>
          <a:chExt cx="0" cy="0"/>
        </a:xfrm>
      </p:grpSpPr>
      <p:sp>
        <p:nvSpPr>
          <p:cNvPr id="7" name="Textplatzhalter 11"/>
          <p:cNvSpPr>
            <a:spLocks noGrp="1"/>
          </p:cNvSpPr>
          <p:nvPr>
            <p:ph type="body" sz="quarter" idx="17" hasCustomPrompt="1"/>
          </p:nvPr>
        </p:nvSpPr>
        <p:spPr>
          <a:xfrm>
            <a:off x="540001" y="620688"/>
            <a:ext cx="8064250" cy="936104"/>
          </a:xfrm>
          <a:prstGeom prst="rect">
            <a:avLst/>
          </a:prstGeom>
        </p:spPr>
        <p:txBody>
          <a:bodyPr anchor="ct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800" b="1" baseline="0">
                <a:solidFill>
                  <a:srgbClr val="95C11F"/>
                </a:solidFill>
              </a:defRPr>
            </a:lvl1pPr>
          </a:lstStyle>
          <a:p>
            <a:pPr lvl="0"/>
            <a:r>
              <a:rPr lang="de-DE" dirty="0" smtClean="0"/>
              <a:t>Überschrift für Folie „Formen“</a:t>
            </a:r>
            <a:br>
              <a:rPr lang="de-DE" dirty="0" smtClean="0"/>
            </a:br>
            <a:r>
              <a:rPr lang="de-DE" dirty="0" smtClean="0"/>
              <a:t>für individuelle Schaubilder &amp; Zeichnungen</a:t>
            </a:r>
          </a:p>
        </p:txBody>
      </p:sp>
      <p:sp>
        <p:nvSpPr>
          <p:cNvPr id="5" name="Textplatzhalter 3"/>
          <p:cNvSpPr>
            <a:spLocks noGrp="1"/>
          </p:cNvSpPr>
          <p:nvPr>
            <p:ph type="body" sz="half" idx="2" hasCustomPrompt="1"/>
          </p:nvPr>
        </p:nvSpPr>
        <p:spPr>
          <a:xfrm>
            <a:off x="539552" y="5517233"/>
            <a:ext cx="8064896" cy="864095"/>
          </a:xfrm>
          <a:prstGeom prst="rect">
            <a:avLst/>
          </a:prstGeom>
        </p:spPr>
        <p:txBody>
          <a:bodyPr anchor="t" anchorCtr="0"/>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Erklärung der Abbildung</a:t>
            </a:r>
          </a:p>
        </p:txBody>
      </p:sp>
      <p:sp>
        <p:nvSpPr>
          <p:cNvPr id="4" name="Textplatzhalter 3"/>
          <p:cNvSpPr>
            <a:spLocks noGrp="1"/>
          </p:cNvSpPr>
          <p:nvPr>
            <p:ph type="body" sz="quarter" idx="18"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957458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Passfoto">
    <p:spTree>
      <p:nvGrpSpPr>
        <p:cNvPr id="1" name=""/>
        <p:cNvGrpSpPr/>
        <p:nvPr/>
      </p:nvGrpSpPr>
      <p:grpSpPr>
        <a:xfrm>
          <a:off x="0" y="0"/>
          <a:ext cx="0" cy="0"/>
          <a:chOff x="0" y="0"/>
          <a:chExt cx="0" cy="0"/>
        </a:xfrm>
      </p:grpSpPr>
      <p:sp>
        <p:nvSpPr>
          <p:cNvPr id="11" name="Textplatzhalter 7"/>
          <p:cNvSpPr>
            <a:spLocks noGrp="1"/>
          </p:cNvSpPr>
          <p:nvPr>
            <p:ph type="body" sz="quarter" idx="14" hasCustomPrompt="1"/>
          </p:nvPr>
        </p:nvSpPr>
        <p:spPr>
          <a:xfrm>
            <a:off x="539552" y="1672209"/>
            <a:ext cx="5688632" cy="4709119"/>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95C11F"/>
              </a:buClr>
              <a:buSzTx/>
              <a:buFont typeface="Arial" panose="020B0604020202020204" pitchFamily="34" charset="0"/>
              <a:buNone/>
              <a:tabLst/>
              <a:defRPr sz="2200" b="1"/>
            </a:lvl1pPr>
            <a:lvl2pPr marL="0" indent="0">
              <a:buClr>
                <a:srgbClr val="95C11F"/>
              </a:buClr>
              <a:buFont typeface="Arial" panose="020B0604020202020204" pitchFamily="34" charset="0"/>
              <a:buNone/>
              <a:defRPr sz="2200"/>
            </a:lvl2pPr>
            <a:lvl3pPr marL="0" indent="-361950">
              <a:buClr>
                <a:srgbClr val="95C11F"/>
              </a:buClr>
              <a:defRPr sz="2200"/>
            </a:lvl3pPr>
            <a:lvl4pPr marL="0" indent="-361950">
              <a:buClr>
                <a:srgbClr val="95C11F"/>
              </a:buClr>
              <a:buFont typeface="+mj-lt"/>
              <a:buAutoNum type="arabicPeriod"/>
              <a:defRPr sz="2200"/>
            </a:lvl4pPr>
            <a:lvl5pPr marL="0" indent="-361950">
              <a:buClr>
                <a:srgbClr val="95C11F"/>
              </a:buClr>
              <a:defRPr sz="2200"/>
            </a:lvl5pPr>
            <a:lvl6pPr marL="3636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13"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16" name="Bildplatzhalter 2"/>
          <p:cNvSpPr>
            <a:spLocks noGrp="1"/>
          </p:cNvSpPr>
          <p:nvPr>
            <p:ph type="pic" sz="quarter" idx="20"/>
          </p:nvPr>
        </p:nvSpPr>
        <p:spPr>
          <a:xfrm rot="207287">
            <a:off x="6450482" y="1697344"/>
            <a:ext cx="2075236" cy="2660699"/>
          </a:xfrm>
          <a:prstGeom prst="rect">
            <a:avLst/>
          </a:prstGeom>
          <a:ln w="101600" cap="sq">
            <a:solidFill>
              <a:schemeClr val="bg1"/>
            </a:solidFill>
            <a:miter lim="800000"/>
          </a:ln>
          <a:effectLst>
            <a:outerShdw blurRad="50800" dist="50800" dir="3600000" algn="tl" rotWithShape="0">
              <a:prstClr val="black">
                <a:alpha val="30000"/>
              </a:prstClr>
            </a:outerShdw>
          </a:effectLst>
        </p:spPr>
        <p:txBody>
          <a:bodyPr/>
          <a:lstStyle/>
          <a:p>
            <a:endParaRPr lang="de-DE" dirty="0"/>
          </a:p>
        </p:txBody>
      </p:sp>
      <p:sp>
        <p:nvSpPr>
          <p:cNvPr id="8"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„Text &amp; Passfoto“</a:t>
            </a:r>
            <a:br>
              <a:rPr lang="de-DE" dirty="0" smtClean="0"/>
            </a:br>
            <a:r>
              <a:rPr lang="de-DE" dirty="0" smtClean="0"/>
              <a:t>ggf. zweite Zeile</a:t>
            </a:r>
            <a:endParaRPr lang="de-DE" dirty="0"/>
          </a:p>
        </p:txBody>
      </p:sp>
    </p:spTree>
    <p:extLst>
      <p:ext uri="{BB962C8B-B14F-4D97-AF65-F5344CB8AC3E}">
        <p14:creationId xmlns:p14="http://schemas.microsoft.com/office/powerpoint/2010/main" val="348041543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Fotos">
    <p:spTree>
      <p:nvGrpSpPr>
        <p:cNvPr id="1" name=""/>
        <p:cNvGrpSpPr/>
        <p:nvPr/>
      </p:nvGrpSpPr>
      <p:grpSpPr>
        <a:xfrm>
          <a:off x="0" y="0"/>
          <a:ext cx="0" cy="0"/>
          <a:chOff x="0" y="0"/>
          <a:chExt cx="0" cy="0"/>
        </a:xfrm>
      </p:grpSpPr>
      <p:sp>
        <p:nvSpPr>
          <p:cNvPr id="11" name="Textplatzhalter 7"/>
          <p:cNvSpPr>
            <a:spLocks noGrp="1"/>
          </p:cNvSpPr>
          <p:nvPr>
            <p:ph type="body" sz="quarter" idx="14" hasCustomPrompt="1"/>
          </p:nvPr>
        </p:nvSpPr>
        <p:spPr>
          <a:xfrm>
            <a:off x="539552" y="1672209"/>
            <a:ext cx="5328592" cy="2548879"/>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95C11F"/>
              </a:buClr>
              <a:buSzTx/>
              <a:buFont typeface="Arial" panose="020B0604020202020204" pitchFamily="34" charset="0"/>
              <a:buNone/>
              <a:tabLst/>
              <a:defRPr sz="2200" b="1"/>
            </a:lvl1pPr>
            <a:lvl2pPr marL="0" indent="0">
              <a:buClr>
                <a:srgbClr val="95C11F"/>
              </a:buClr>
              <a:buFont typeface="Arial" panose="020B0604020202020204" pitchFamily="34" charset="0"/>
              <a:buNone/>
              <a:defRPr sz="2200"/>
            </a:lvl2pPr>
            <a:lvl3pPr marL="0" indent="-361950">
              <a:buClr>
                <a:srgbClr val="95C11F"/>
              </a:buClr>
              <a:defRPr sz="2200"/>
            </a:lvl3pPr>
            <a:lvl4pPr marL="0" indent="-361950">
              <a:buClr>
                <a:srgbClr val="95C11F"/>
              </a:buClr>
              <a:buFont typeface="+mj-lt"/>
              <a:buAutoNum type="arabicPeriod"/>
              <a:defRPr sz="2200"/>
            </a:lvl4pPr>
            <a:lvl5pPr marL="0" indent="-361950">
              <a:buClr>
                <a:srgbClr val="95C11F"/>
              </a:buClr>
              <a:defRPr sz="2200"/>
            </a:lvl5pPr>
            <a:lvl6pPr marL="3636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13"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14" name="Bildplatzhalter 2"/>
          <p:cNvSpPr>
            <a:spLocks noGrp="1"/>
          </p:cNvSpPr>
          <p:nvPr>
            <p:ph type="pic" sz="quarter" idx="20"/>
          </p:nvPr>
        </p:nvSpPr>
        <p:spPr>
          <a:xfrm rot="315799">
            <a:off x="6075800" y="1687486"/>
            <a:ext cx="2448272" cy="1864915"/>
          </a:xfrm>
          <a:prstGeom prst="rect">
            <a:avLst/>
          </a:prstGeom>
          <a:ln w="101600" cap="sq">
            <a:solidFill>
              <a:schemeClr val="bg1"/>
            </a:solidFill>
            <a:miter lim="800000"/>
          </a:ln>
          <a:effectLst>
            <a:outerShdw blurRad="50800" dist="50800" dir="3600000" algn="tl" rotWithShape="0">
              <a:prstClr val="black">
                <a:alpha val="30000"/>
              </a:prstClr>
            </a:outerShdw>
          </a:effectLst>
        </p:spPr>
        <p:txBody>
          <a:bodyPr/>
          <a:lstStyle/>
          <a:p>
            <a:endParaRPr lang="de-DE" dirty="0"/>
          </a:p>
        </p:txBody>
      </p:sp>
      <p:sp>
        <p:nvSpPr>
          <p:cNvPr id="16" name="Bildplatzhalter 2"/>
          <p:cNvSpPr>
            <a:spLocks noGrp="1"/>
          </p:cNvSpPr>
          <p:nvPr>
            <p:ph type="pic" sz="quarter" idx="22"/>
          </p:nvPr>
        </p:nvSpPr>
        <p:spPr>
          <a:xfrm rot="270810">
            <a:off x="1401223" y="4350964"/>
            <a:ext cx="2448272" cy="1864915"/>
          </a:xfrm>
          <a:prstGeom prst="rect">
            <a:avLst/>
          </a:prstGeom>
          <a:ln w="101600" cap="sq">
            <a:solidFill>
              <a:schemeClr val="bg1"/>
            </a:solidFill>
            <a:miter lim="800000"/>
          </a:ln>
          <a:effectLst>
            <a:outerShdw blurRad="50800" dist="50800" dir="3600000" algn="tl" rotWithShape="0">
              <a:prstClr val="black">
                <a:alpha val="30000"/>
              </a:prstClr>
            </a:outerShdw>
          </a:effectLst>
        </p:spPr>
        <p:txBody>
          <a:bodyPr/>
          <a:lstStyle/>
          <a:p>
            <a:endParaRPr lang="de-DE" dirty="0"/>
          </a:p>
        </p:txBody>
      </p:sp>
      <p:sp>
        <p:nvSpPr>
          <p:cNvPr id="17" name="Bildplatzhalter 2"/>
          <p:cNvSpPr>
            <a:spLocks noGrp="1"/>
          </p:cNvSpPr>
          <p:nvPr>
            <p:ph type="pic" sz="quarter" idx="23"/>
          </p:nvPr>
        </p:nvSpPr>
        <p:spPr>
          <a:xfrm rot="21190857">
            <a:off x="3893880" y="4503855"/>
            <a:ext cx="2448272" cy="1864915"/>
          </a:xfrm>
          <a:prstGeom prst="rect">
            <a:avLst/>
          </a:prstGeom>
          <a:ln w="101600" cap="sq">
            <a:solidFill>
              <a:schemeClr val="bg1"/>
            </a:solidFill>
            <a:miter lim="800000"/>
          </a:ln>
          <a:effectLst>
            <a:outerShdw blurRad="50800" dist="50800" dir="3600000" algn="tl" rotWithShape="0">
              <a:prstClr val="black">
                <a:alpha val="30000"/>
              </a:prstClr>
            </a:outerShdw>
          </a:effectLst>
        </p:spPr>
        <p:txBody>
          <a:bodyPr/>
          <a:lstStyle/>
          <a:p>
            <a:endParaRPr lang="de-DE" dirty="0"/>
          </a:p>
        </p:txBody>
      </p:sp>
      <p:sp>
        <p:nvSpPr>
          <p:cNvPr id="15" name="Bildplatzhalter 2"/>
          <p:cNvSpPr>
            <a:spLocks noGrp="1"/>
          </p:cNvSpPr>
          <p:nvPr>
            <p:ph type="pic" sz="quarter" idx="21"/>
          </p:nvPr>
        </p:nvSpPr>
        <p:spPr>
          <a:xfrm rot="21415018">
            <a:off x="6132847" y="3875860"/>
            <a:ext cx="2448272" cy="1864915"/>
          </a:xfrm>
          <a:prstGeom prst="rect">
            <a:avLst/>
          </a:prstGeom>
          <a:ln w="101600" cap="sq">
            <a:solidFill>
              <a:schemeClr val="bg1"/>
            </a:solidFill>
            <a:miter lim="800000"/>
          </a:ln>
          <a:effectLst>
            <a:outerShdw blurRad="50800" dist="50800" dir="3600000" algn="tl" rotWithShape="0">
              <a:prstClr val="black">
                <a:alpha val="30000"/>
              </a:prstClr>
            </a:outerShdw>
          </a:effectLst>
        </p:spPr>
        <p:txBody>
          <a:bodyPr/>
          <a:lstStyle/>
          <a:p>
            <a:endParaRPr lang="de-DE" dirty="0"/>
          </a:p>
        </p:txBody>
      </p:sp>
      <p:sp>
        <p:nvSpPr>
          <p:cNvPr id="10"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„Text &amp; Fotos“</a:t>
            </a:r>
            <a:br>
              <a:rPr lang="de-DE" dirty="0" smtClean="0"/>
            </a:br>
            <a:r>
              <a:rPr lang="de-DE" dirty="0" smtClean="0"/>
              <a:t>ggf. zweite Zeile</a:t>
            </a:r>
            <a:endParaRPr lang="de-DE" dirty="0"/>
          </a:p>
        </p:txBody>
      </p:sp>
    </p:spTree>
    <p:extLst>
      <p:ext uri="{BB962C8B-B14F-4D97-AF65-F5344CB8AC3E}">
        <p14:creationId xmlns:p14="http://schemas.microsoft.com/office/powerpoint/2010/main" val="173897274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Text-Kombi-1">
    <p:spTree>
      <p:nvGrpSpPr>
        <p:cNvPr id="1" name=""/>
        <p:cNvGrpSpPr/>
        <p:nvPr/>
      </p:nvGrpSpPr>
      <p:grpSpPr>
        <a:xfrm>
          <a:off x="0" y="0"/>
          <a:ext cx="0" cy="0"/>
          <a:chOff x="0" y="0"/>
          <a:chExt cx="0" cy="0"/>
        </a:xfrm>
      </p:grpSpPr>
      <p:sp>
        <p:nvSpPr>
          <p:cNvPr id="5" name="Textplatzhalter 3"/>
          <p:cNvSpPr>
            <a:spLocks noGrp="1"/>
          </p:cNvSpPr>
          <p:nvPr>
            <p:ph type="body" sz="half" idx="2" hasCustomPrompt="1"/>
          </p:nvPr>
        </p:nvSpPr>
        <p:spPr>
          <a:xfrm>
            <a:off x="4644008" y="5576466"/>
            <a:ext cx="3960000" cy="804862"/>
          </a:xfrm>
          <a:prstGeom prst="rect">
            <a:avLst/>
          </a:prstGeom>
        </p:spPr>
        <p:txBody>
          <a:bodyPr anchor="b" anchorCtr="0"/>
          <a:lstStyle>
            <a:lvl1pPr marL="0" indent="0">
              <a:buNone/>
              <a:defRPr sz="1800">
                <a:solidFill>
                  <a:srgbClr val="95C11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Evtl. Text zum Bild</a:t>
            </a:r>
          </a:p>
        </p:txBody>
      </p:sp>
      <p:sp>
        <p:nvSpPr>
          <p:cNvPr id="13" name="Textplatzhalter 7"/>
          <p:cNvSpPr>
            <a:spLocks noGrp="1"/>
          </p:cNvSpPr>
          <p:nvPr>
            <p:ph type="body" sz="quarter" idx="17" hasCustomPrompt="1"/>
          </p:nvPr>
        </p:nvSpPr>
        <p:spPr>
          <a:xfrm>
            <a:off x="4644008" y="1672210"/>
            <a:ext cx="3959992" cy="3701008"/>
          </a:xfrm>
          <a:prstGeom prst="rect">
            <a:avLst/>
          </a:prstGeom>
        </p:spPr>
        <p:txBody>
          <a:bodyPr/>
          <a:lstStyle>
            <a:lvl1pPr marL="0" indent="0">
              <a:buClr>
                <a:srgbClr val="95C11F"/>
              </a:buClr>
              <a:buNone/>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14" name="Bildplatzhalter 11"/>
          <p:cNvSpPr>
            <a:spLocks noGrp="1"/>
          </p:cNvSpPr>
          <p:nvPr>
            <p:ph type="pic" sz="quarter" idx="18"/>
          </p:nvPr>
        </p:nvSpPr>
        <p:spPr>
          <a:xfrm>
            <a:off x="539552" y="1672209"/>
            <a:ext cx="3960812" cy="4709119"/>
          </a:xfrm>
          <a:prstGeom prst="rect">
            <a:avLst/>
          </a:prstGeom>
        </p:spPr>
        <p:txBody>
          <a:bodyPr/>
          <a:lstStyle/>
          <a:p>
            <a:endParaRPr lang="de-DE" dirty="0"/>
          </a:p>
        </p:txBody>
      </p:sp>
      <p:sp>
        <p:nvSpPr>
          <p:cNvPr id="15"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7"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„Bild-Text-Kombi-1“</a:t>
            </a:r>
            <a:br>
              <a:rPr lang="de-DE" dirty="0" smtClean="0"/>
            </a:br>
            <a:r>
              <a:rPr lang="de-DE" dirty="0" smtClean="0"/>
              <a:t>ggf. zweite Zeile</a:t>
            </a:r>
            <a:endParaRPr lang="de-DE" dirty="0"/>
          </a:p>
        </p:txBody>
      </p:sp>
    </p:spTree>
    <p:extLst>
      <p:ext uri="{BB962C8B-B14F-4D97-AF65-F5344CB8AC3E}">
        <p14:creationId xmlns:p14="http://schemas.microsoft.com/office/powerpoint/2010/main" val="282352480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Text-Kombi-2">
    <p:spTree>
      <p:nvGrpSpPr>
        <p:cNvPr id="1" name=""/>
        <p:cNvGrpSpPr/>
        <p:nvPr/>
      </p:nvGrpSpPr>
      <p:grpSpPr>
        <a:xfrm>
          <a:off x="0" y="0"/>
          <a:ext cx="0" cy="0"/>
          <a:chOff x="0" y="0"/>
          <a:chExt cx="0" cy="0"/>
        </a:xfrm>
      </p:grpSpPr>
      <p:sp>
        <p:nvSpPr>
          <p:cNvPr id="14" name="Textplatzhalter 3"/>
          <p:cNvSpPr>
            <a:spLocks noGrp="1"/>
          </p:cNvSpPr>
          <p:nvPr>
            <p:ph type="body" sz="half" idx="2" hasCustomPrompt="1"/>
          </p:nvPr>
        </p:nvSpPr>
        <p:spPr>
          <a:xfrm>
            <a:off x="4067747" y="5576466"/>
            <a:ext cx="4536504" cy="804862"/>
          </a:xfrm>
          <a:prstGeom prst="rect">
            <a:avLst/>
          </a:prstGeom>
        </p:spPr>
        <p:txBody>
          <a:bodyPr anchor="b" anchorCtr="0"/>
          <a:lstStyle>
            <a:lvl1pPr marL="0" indent="0">
              <a:buNone/>
              <a:defRPr sz="1800">
                <a:solidFill>
                  <a:srgbClr val="95C11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Evtl. Text zum Bild</a:t>
            </a:r>
          </a:p>
        </p:txBody>
      </p:sp>
      <p:sp>
        <p:nvSpPr>
          <p:cNvPr id="15" name="Textplatzhalter 7"/>
          <p:cNvSpPr>
            <a:spLocks noGrp="1"/>
          </p:cNvSpPr>
          <p:nvPr>
            <p:ph type="body" sz="quarter" idx="14" hasCustomPrompt="1"/>
          </p:nvPr>
        </p:nvSpPr>
        <p:spPr>
          <a:xfrm>
            <a:off x="4067747" y="1672210"/>
            <a:ext cx="4536504" cy="3701008"/>
          </a:xfrm>
          <a:prstGeom prst="rect">
            <a:avLst/>
          </a:prstGeom>
        </p:spPr>
        <p:txBody>
          <a:bodyPr/>
          <a:lstStyle>
            <a:lvl1pPr marL="0" indent="0">
              <a:buClr>
                <a:srgbClr val="95C11F"/>
              </a:buClr>
              <a:buNone/>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3" name="Bildplatzhalter 2"/>
          <p:cNvSpPr>
            <a:spLocks noGrp="1"/>
          </p:cNvSpPr>
          <p:nvPr>
            <p:ph type="pic" sz="quarter" idx="20"/>
          </p:nvPr>
        </p:nvSpPr>
        <p:spPr>
          <a:xfrm>
            <a:off x="540000" y="4148709"/>
            <a:ext cx="3311525" cy="2232025"/>
          </a:xfrm>
          <a:prstGeom prst="rect">
            <a:avLst/>
          </a:prstGeom>
        </p:spPr>
        <p:txBody>
          <a:bodyPr/>
          <a:lstStyle/>
          <a:p>
            <a:endParaRPr lang="de-DE" dirty="0"/>
          </a:p>
        </p:txBody>
      </p:sp>
      <p:sp>
        <p:nvSpPr>
          <p:cNvPr id="16" name="Bildplatzhalter 2"/>
          <p:cNvSpPr>
            <a:spLocks noGrp="1"/>
          </p:cNvSpPr>
          <p:nvPr>
            <p:ph type="pic" sz="quarter" idx="21"/>
          </p:nvPr>
        </p:nvSpPr>
        <p:spPr>
          <a:xfrm>
            <a:off x="540000" y="1672210"/>
            <a:ext cx="3311525" cy="2232025"/>
          </a:xfrm>
          <a:prstGeom prst="rect">
            <a:avLst/>
          </a:prstGeom>
        </p:spPr>
        <p:txBody>
          <a:bodyPr/>
          <a:lstStyle/>
          <a:p>
            <a:endParaRPr lang="de-DE" dirty="0"/>
          </a:p>
        </p:txBody>
      </p:sp>
      <p:sp>
        <p:nvSpPr>
          <p:cNvPr id="17"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8"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„Bild-Text-Kombi-2“</a:t>
            </a:r>
            <a:br>
              <a:rPr lang="de-DE" dirty="0" smtClean="0"/>
            </a:br>
            <a:r>
              <a:rPr lang="de-DE" dirty="0" smtClean="0"/>
              <a:t>ggf. zweite Zeile</a:t>
            </a:r>
            <a:endParaRPr lang="de-DE" dirty="0"/>
          </a:p>
        </p:txBody>
      </p:sp>
    </p:spTree>
    <p:extLst>
      <p:ext uri="{BB962C8B-B14F-4D97-AF65-F5344CB8AC3E}">
        <p14:creationId xmlns:p14="http://schemas.microsoft.com/office/powerpoint/2010/main" val="38359167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FOTO">
    <p:spTree>
      <p:nvGrpSpPr>
        <p:cNvPr id="1" name=""/>
        <p:cNvGrpSpPr/>
        <p:nvPr/>
      </p:nvGrpSpPr>
      <p:grpSpPr>
        <a:xfrm>
          <a:off x="0" y="0"/>
          <a:ext cx="0" cy="0"/>
          <a:chOff x="0" y="0"/>
          <a:chExt cx="0" cy="0"/>
        </a:xfrm>
      </p:grpSpPr>
      <p:sp>
        <p:nvSpPr>
          <p:cNvPr id="2" name="Rechteck 1"/>
          <p:cNvSpPr/>
          <p:nvPr userDrawn="1"/>
        </p:nvSpPr>
        <p:spPr>
          <a:xfrm>
            <a:off x="0" y="1"/>
            <a:ext cx="9144000" cy="13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Bildplatzhalter 4"/>
          <p:cNvSpPr>
            <a:spLocks noGrp="1"/>
          </p:cNvSpPr>
          <p:nvPr>
            <p:ph type="pic" sz="quarter" idx="10"/>
          </p:nvPr>
        </p:nvSpPr>
        <p:spPr>
          <a:xfrm>
            <a:off x="0" y="1331913"/>
            <a:ext cx="9144000" cy="5049415"/>
          </a:xfrm>
          <a:prstGeom prst="rect">
            <a:avLst/>
          </a:prstGeom>
        </p:spPr>
        <p:txBody>
          <a:bodyPr/>
          <a:lstStyle/>
          <a:p>
            <a:endParaRPr lang="de-DE" dirty="0"/>
          </a:p>
        </p:txBody>
      </p:sp>
      <p:sp>
        <p:nvSpPr>
          <p:cNvPr id="11" name="Textplatzhalter 7"/>
          <p:cNvSpPr>
            <a:spLocks noGrp="1"/>
          </p:cNvSpPr>
          <p:nvPr>
            <p:ph type="body" sz="quarter" idx="11" hasCustomPrompt="1"/>
          </p:nvPr>
        </p:nvSpPr>
        <p:spPr>
          <a:xfrm>
            <a:off x="539552" y="1754188"/>
            <a:ext cx="8151813" cy="2233612"/>
          </a:xfrm>
          <a:prstGeom prst="rect">
            <a:avLst/>
          </a:prstGeom>
        </p:spPr>
        <p:txBody>
          <a:bodyPr anchor="b"/>
          <a:lstStyle>
            <a:lvl1pPr marL="0" indent="0">
              <a:buNone/>
              <a:defRPr sz="4000" b="1">
                <a:solidFill>
                  <a:schemeClr val="tx1">
                    <a:lumMod val="85000"/>
                    <a:lumOff val="15000"/>
                  </a:schemeClr>
                </a:solidFill>
              </a:defRPr>
            </a:lvl1pPr>
          </a:lstStyle>
          <a:p>
            <a:r>
              <a:rPr lang="en-AU" sz="4000" dirty="0" err="1" smtClean="0">
                <a:solidFill>
                  <a:schemeClr val="tx1">
                    <a:lumMod val="85000"/>
                    <a:lumOff val="15000"/>
                  </a:schemeClr>
                </a:solidFill>
              </a:rPr>
              <a:t>Titel</a:t>
            </a:r>
            <a:r>
              <a:rPr lang="en-AU" sz="4000" dirty="0" smtClean="0">
                <a:solidFill>
                  <a:schemeClr val="tx1">
                    <a:lumMod val="85000"/>
                    <a:lumOff val="15000"/>
                  </a:schemeClr>
                </a:solidFill>
              </a:rPr>
              <a:t/>
            </a:r>
            <a:br>
              <a:rPr lang="en-AU" sz="4000" dirty="0" smtClean="0">
                <a:solidFill>
                  <a:schemeClr val="tx1">
                    <a:lumMod val="85000"/>
                    <a:lumOff val="15000"/>
                  </a:schemeClr>
                </a:solidFill>
              </a:rPr>
            </a:br>
            <a:r>
              <a:rPr lang="en-AU" sz="4000" dirty="0" err="1" smtClean="0">
                <a:solidFill>
                  <a:schemeClr val="tx1">
                    <a:lumMod val="85000"/>
                    <a:lumOff val="15000"/>
                  </a:schemeClr>
                </a:solidFill>
              </a:rPr>
              <a:t>ggf</a:t>
            </a:r>
            <a:r>
              <a:rPr lang="en-AU" sz="4000" dirty="0" smtClean="0">
                <a:solidFill>
                  <a:schemeClr val="tx1">
                    <a:lumMod val="85000"/>
                    <a:lumOff val="15000"/>
                  </a:schemeClr>
                </a:solidFill>
              </a:rPr>
              <a:t>. </a:t>
            </a:r>
            <a:r>
              <a:rPr lang="en-AU" sz="4000" dirty="0" err="1" smtClean="0">
                <a:solidFill>
                  <a:schemeClr val="tx1">
                    <a:lumMod val="85000"/>
                    <a:lumOff val="15000"/>
                  </a:schemeClr>
                </a:solidFill>
              </a:rPr>
              <a:t>zweizeilig</a:t>
            </a:r>
            <a:endParaRPr lang="en-AU" sz="4000" dirty="0" smtClean="0">
              <a:solidFill>
                <a:schemeClr val="tx1">
                  <a:lumMod val="85000"/>
                  <a:lumOff val="15000"/>
                </a:schemeClr>
              </a:solidFill>
            </a:endParaRPr>
          </a:p>
        </p:txBody>
      </p:sp>
      <p:sp>
        <p:nvSpPr>
          <p:cNvPr id="12" name="Textplatzhalter 7"/>
          <p:cNvSpPr>
            <a:spLocks noGrp="1"/>
          </p:cNvSpPr>
          <p:nvPr>
            <p:ph type="body" sz="quarter" idx="12" hasCustomPrompt="1"/>
          </p:nvPr>
        </p:nvSpPr>
        <p:spPr>
          <a:xfrm>
            <a:off x="539552" y="3987052"/>
            <a:ext cx="8151813" cy="451424"/>
          </a:xfrm>
          <a:prstGeom prst="rect">
            <a:avLst/>
          </a:prstGeom>
        </p:spPr>
        <p:txBody>
          <a:bodyPr anchor="t"/>
          <a:lstStyle>
            <a:lvl1pPr marL="0" indent="0">
              <a:buNone/>
              <a:defRPr sz="3000" b="0">
                <a:solidFill>
                  <a:schemeClr val="tx1">
                    <a:lumMod val="85000"/>
                    <a:lumOff val="15000"/>
                  </a:schemeClr>
                </a:solidFill>
              </a:defRPr>
            </a:lvl1pPr>
          </a:lstStyle>
          <a:p>
            <a:r>
              <a:rPr lang="de-DE" sz="3000" noProof="0" dirty="0" smtClean="0">
                <a:solidFill>
                  <a:schemeClr val="tx1">
                    <a:lumMod val="85000"/>
                    <a:lumOff val="15000"/>
                  </a:schemeClr>
                </a:solidFill>
              </a:rPr>
              <a:t>Untertitel</a:t>
            </a:r>
            <a:endParaRPr lang="de-DE" sz="3000" noProof="0" dirty="0">
              <a:solidFill>
                <a:schemeClr val="tx1">
                  <a:lumMod val="85000"/>
                  <a:lumOff val="15000"/>
                </a:schemeClr>
              </a:solidFill>
            </a:endParaRPr>
          </a:p>
        </p:txBody>
      </p:sp>
      <p:sp>
        <p:nvSpPr>
          <p:cNvPr id="13" name="Textplatzhalter 21"/>
          <p:cNvSpPr>
            <a:spLocks noGrp="1"/>
          </p:cNvSpPr>
          <p:nvPr>
            <p:ph type="body" sz="quarter" idx="14" hasCustomPrompt="1"/>
          </p:nvPr>
        </p:nvSpPr>
        <p:spPr>
          <a:xfrm>
            <a:off x="539750" y="5229200"/>
            <a:ext cx="8208963" cy="360213"/>
          </a:xfrm>
          <a:prstGeom prst="rect">
            <a:avLst/>
          </a:prstGeom>
        </p:spPr>
        <p:txBody>
          <a:bodyPr/>
          <a:lstStyle>
            <a:lvl1pPr marL="0" indent="0">
              <a:buNone/>
              <a:defRPr sz="1500" b="1">
                <a:solidFill>
                  <a:schemeClr val="tx1">
                    <a:lumMod val="85000"/>
                    <a:lumOff val="15000"/>
                  </a:schemeClr>
                </a:solidFill>
              </a:defRPr>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de-DE" dirty="0" smtClean="0"/>
              <a:t>Name des Referenten | Ggf. Name des zweiten Referenten</a:t>
            </a:r>
          </a:p>
        </p:txBody>
      </p:sp>
      <p:sp>
        <p:nvSpPr>
          <p:cNvPr id="14" name="Textplatzhalter 21"/>
          <p:cNvSpPr>
            <a:spLocks noGrp="1"/>
          </p:cNvSpPr>
          <p:nvPr>
            <p:ph type="body" sz="quarter" idx="15" hasCustomPrompt="1"/>
          </p:nvPr>
        </p:nvSpPr>
        <p:spPr>
          <a:xfrm>
            <a:off x="539750" y="6381328"/>
            <a:ext cx="8208963" cy="476672"/>
          </a:xfrm>
          <a:prstGeom prst="rect">
            <a:avLst/>
          </a:prstGeom>
        </p:spPr>
        <p:txBody>
          <a:bodyPr anchor="ctr"/>
          <a:lstStyle>
            <a:lvl1pPr marL="0" indent="0">
              <a:buNone/>
              <a:defRPr sz="1500" b="1" baseline="0">
                <a:solidFill>
                  <a:schemeClr val="tx1">
                    <a:lumMod val="85000"/>
                    <a:lumOff val="15000"/>
                  </a:schemeClr>
                </a:solidFill>
              </a:defRPr>
            </a:lvl1pPr>
            <a:lvl2pPr marL="457200" indent="0">
              <a:buNone/>
              <a:defRPr sz="1500" b="1"/>
            </a:lvl2pPr>
            <a:lvl3pPr marL="914400" indent="0">
              <a:buNone/>
              <a:defRPr sz="1500" b="1"/>
            </a:lvl3pPr>
            <a:lvl4pPr marL="1371600" indent="0">
              <a:buNone/>
              <a:defRPr sz="1500" b="1"/>
            </a:lvl4pPr>
            <a:lvl5pPr marL="1828800" indent="0">
              <a:buNone/>
              <a:defRPr sz="1500" b="1"/>
            </a:lvl5pPr>
          </a:lstStyle>
          <a:p>
            <a:pPr lvl="0"/>
            <a:r>
              <a:rPr lang="de-DE" dirty="0" smtClean="0"/>
              <a:t>Datum| Ggf. Name der Veranstaltung | Ort</a:t>
            </a:r>
          </a:p>
        </p:txBody>
      </p:sp>
      <p:sp>
        <p:nvSpPr>
          <p:cNvPr id="15" name="Textplatzhalter 3"/>
          <p:cNvSpPr>
            <a:spLocks noGrp="1"/>
          </p:cNvSpPr>
          <p:nvPr>
            <p:ph type="body" sz="quarter" idx="16" hasCustomPrompt="1"/>
          </p:nvPr>
        </p:nvSpPr>
        <p:spPr>
          <a:xfrm rot="16200000">
            <a:off x="6569758" y="3807506"/>
            <a:ext cx="4896964"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 eintragen und Schriftfarbe ggf. auf weiß oder schwarz umstellen.</a:t>
            </a:r>
            <a:endParaRPr lang="de-DE" dirty="0"/>
          </a:p>
        </p:txBody>
      </p:sp>
      <p:pic>
        <p:nvPicPr>
          <p:cNvPr id="10" name="Picture 4" descr="W:\data\TYPESET\SCANS\LOGOS\DUH\2014\_für_Dokumente_Web_etc\DUH-Logo_positiv_RGB_Hintergrund_transparent_fürA4_94mmbreit.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64088" y="572434"/>
            <a:ext cx="3333615" cy="408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00131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Text-Kombi-3">
    <p:spTree>
      <p:nvGrpSpPr>
        <p:cNvPr id="1" name=""/>
        <p:cNvGrpSpPr/>
        <p:nvPr/>
      </p:nvGrpSpPr>
      <p:grpSpPr>
        <a:xfrm>
          <a:off x="0" y="0"/>
          <a:ext cx="0" cy="0"/>
          <a:chOff x="0" y="0"/>
          <a:chExt cx="0" cy="0"/>
        </a:xfrm>
      </p:grpSpPr>
      <p:sp>
        <p:nvSpPr>
          <p:cNvPr id="13" name="Textplatzhalter 3"/>
          <p:cNvSpPr>
            <a:spLocks noGrp="1"/>
          </p:cNvSpPr>
          <p:nvPr>
            <p:ph type="body" sz="half" idx="2" hasCustomPrompt="1"/>
          </p:nvPr>
        </p:nvSpPr>
        <p:spPr>
          <a:xfrm>
            <a:off x="2843611" y="5576466"/>
            <a:ext cx="5760640" cy="804862"/>
          </a:xfrm>
          <a:prstGeom prst="rect">
            <a:avLst/>
          </a:prstGeom>
        </p:spPr>
        <p:txBody>
          <a:bodyPr anchor="b" anchorCtr="0"/>
          <a:lstStyle>
            <a:lvl1pPr marL="0" indent="0">
              <a:buNone/>
              <a:defRPr sz="1800">
                <a:solidFill>
                  <a:srgbClr val="95C11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Evtl. Text zum Bild</a:t>
            </a:r>
          </a:p>
        </p:txBody>
      </p:sp>
      <p:sp>
        <p:nvSpPr>
          <p:cNvPr id="14" name="Textplatzhalter 7"/>
          <p:cNvSpPr>
            <a:spLocks noGrp="1"/>
          </p:cNvSpPr>
          <p:nvPr>
            <p:ph type="body" sz="quarter" idx="14" hasCustomPrompt="1"/>
          </p:nvPr>
        </p:nvSpPr>
        <p:spPr>
          <a:xfrm>
            <a:off x="2843611" y="1672210"/>
            <a:ext cx="5760640" cy="3701007"/>
          </a:xfrm>
          <a:prstGeom prst="rect">
            <a:avLst/>
          </a:prstGeom>
        </p:spPr>
        <p:txBody>
          <a:bodyPr/>
          <a:lstStyle>
            <a:lvl1pPr marL="0" indent="0">
              <a:buClr>
                <a:srgbClr val="95C11F"/>
              </a:buClr>
              <a:buNone/>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3" name="Bildplatzhalter 2"/>
          <p:cNvSpPr>
            <a:spLocks noGrp="1"/>
          </p:cNvSpPr>
          <p:nvPr>
            <p:ph type="pic" sz="quarter" idx="19"/>
          </p:nvPr>
        </p:nvSpPr>
        <p:spPr>
          <a:xfrm>
            <a:off x="539552" y="1672209"/>
            <a:ext cx="2087562" cy="1439987"/>
          </a:xfrm>
          <a:prstGeom prst="rect">
            <a:avLst/>
          </a:prstGeom>
        </p:spPr>
        <p:txBody>
          <a:bodyPr/>
          <a:lstStyle>
            <a:lvl1pPr>
              <a:defRPr sz="2000"/>
            </a:lvl1pPr>
          </a:lstStyle>
          <a:p>
            <a:endParaRPr lang="de-DE" dirty="0"/>
          </a:p>
        </p:txBody>
      </p:sp>
      <p:sp>
        <p:nvSpPr>
          <p:cNvPr id="15" name="Bildplatzhalter 2"/>
          <p:cNvSpPr>
            <a:spLocks noGrp="1"/>
          </p:cNvSpPr>
          <p:nvPr>
            <p:ph type="pic" sz="quarter" idx="20"/>
          </p:nvPr>
        </p:nvSpPr>
        <p:spPr>
          <a:xfrm>
            <a:off x="539552" y="3306775"/>
            <a:ext cx="2087562" cy="1439987"/>
          </a:xfrm>
          <a:prstGeom prst="rect">
            <a:avLst/>
          </a:prstGeom>
        </p:spPr>
        <p:txBody>
          <a:bodyPr/>
          <a:lstStyle>
            <a:lvl1pPr>
              <a:defRPr sz="2000"/>
            </a:lvl1pPr>
          </a:lstStyle>
          <a:p>
            <a:endParaRPr lang="de-DE" dirty="0"/>
          </a:p>
        </p:txBody>
      </p:sp>
      <p:sp>
        <p:nvSpPr>
          <p:cNvPr id="16" name="Bildplatzhalter 2"/>
          <p:cNvSpPr>
            <a:spLocks noGrp="1"/>
          </p:cNvSpPr>
          <p:nvPr>
            <p:ph type="pic" sz="quarter" idx="21"/>
          </p:nvPr>
        </p:nvSpPr>
        <p:spPr>
          <a:xfrm>
            <a:off x="539552" y="4941341"/>
            <a:ext cx="2087562" cy="1439987"/>
          </a:xfrm>
          <a:prstGeom prst="rect">
            <a:avLst/>
          </a:prstGeom>
        </p:spPr>
        <p:txBody>
          <a:bodyPr/>
          <a:lstStyle>
            <a:lvl1pPr>
              <a:defRPr sz="2000"/>
            </a:lvl1pPr>
          </a:lstStyle>
          <a:p>
            <a:endParaRPr lang="de-DE" dirty="0"/>
          </a:p>
        </p:txBody>
      </p:sp>
      <p:sp>
        <p:nvSpPr>
          <p:cNvPr id="17"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9"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„Bild-Text-Kombi-3“</a:t>
            </a:r>
            <a:br>
              <a:rPr lang="de-DE" dirty="0" smtClean="0"/>
            </a:br>
            <a:r>
              <a:rPr lang="de-DE" dirty="0" smtClean="0"/>
              <a:t>ggf. zweite Zeile</a:t>
            </a:r>
            <a:endParaRPr lang="de-DE" dirty="0"/>
          </a:p>
        </p:txBody>
      </p:sp>
    </p:spTree>
    <p:extLst>
      <p:ext uri="{BB962C8B-B14F-4D97-AF65-F5344CB8AC3E}">
        <p14:creationId xmlns:p14="http://schemas.microsoft.com/office/powerpoint/2010/main" val="20973826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Text-Kombi-4">
    <p:spTree>
      <p:nvGrpSpPr>
        <p:cNvPr id="1" name=""/>
        <p:cNvGrpSpPr/>
        <p:nvPr/>
      </p:nvGrpSpPr>
      <p:grpSpPr>
        <a:xfrm>
          <a:off x="0" y="0"/>
          <a:ext cx="0" cy="0"/>
          <a:chOff x="0" y="0"/>
          <a:chExt cx="0" cy="0"/>
        </a:xfrm>
      </p:grpSpPr>
      <p:sp>
        <p:nvSpPr>
          <p:cNvPr id="11" name="Textplatzhalter 3"/>
          <p:cNvSpPr>
            <a:spLocks noGrp="1"/>
          </p:cNvSpPr>
          <p:nvPr>
            <p:ph type="body" sz="half" idx="16" hasCustomPrompt="1"/>
          </p:nvPr>
        </p:nvSpPr>
        <p:spPr>
          <a:xfrm>
            <a:off x="539552" y="5576466"/>
            <a:ext cx="3960440" cy="804862"/>
          </a:xfrm>
          <a:prstGeom prst="rect">
            <a:avLst/>
          </a:prstGeom>
        </p:spPr>
        <p:txBody>
          <a:bodyPr anchor="b" anchorCtr="0"/>
          <a:lstStyle>
            <a:lvl1pPr marL="0" indent="0">
              <a:buNone/>
              <a:defRPr sz="1800">
                <a:solidFill>
                  <a:srgbClr val="95C11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Evtl. Text zum Bild</a:t>
            </a:r>
          </a:p>
        </p:txBody>
      </p:sp>
      <p:sp>
        <p:nvSpPr>
          <p:cNvPr id="12" name="Bildplatzhalter 11"/>
          <p:cNvSpPr>
            <a:spLocks noGrp="1"/>
          </p:cNvSpPr>
          <p:nvPr>
            <p:ph type="pic" sz="quarter" idx="17"/>
          </p:nvPr>
        </p:nvSpPr>
        <p:spPr>
          <a:xfrm>
            <a:off x="4644008" y="1672209"/>
            <a:ext cx="3960812" cy="4709119"/>
          </a:xfrm>
          <a:prstGeom prst="rect">
            <a:avLst/>
          </a:prstGeom>
        </p:spPr>
        <p:txBody>
          <a:bodyPr/>
          <a:lstStyle/>
          <a:p>
            <a:endParaRPr lang="de-DE" dirty="0"/>
          </a:p>
        </p:txBody>
      </p:sp>
      <p:sp>
        <p:nvSpPr>
          <p:cNvPr id="13" name="Textplatzhalter 7"/>
          <p:cNvSpPr>
            <a:spLocks noGrp="1"/>
          </p:cNvSpPr>
          <p:nvPr>
            <p:ph type="body" sz="quarter" idx="14" hasCustomPrompt="1"/>
          </p:nvPr>
        </p:nvSpPr>
        <p:spPr>
          <a:xfrm>
            <a:off x="539552" y="1672210"/>
            <a:ext cx="3960440" cy="3701007"/>
          </a:xfrm>
          <a:prstGeom prst="rect">
            <a:avLst/>
          </a:prstGeom>
        </p:spPr>
        <p:txBody>
          <a:bodyPr/>
          <a:lstStyle>
            <a:lvl1pPr marL="0" marR="0" indent="0" algn="l" defTabSz="914400" rtl="0" eaLnBrk="1" fontAlgn="auto" latinLnBrk="0" hangingPunct="1">
              <a:lnSpc>
                <a:spcPct val="100000"/>
              </a:lnSpc>
              <a:spcBef>
                <a:spcPct val="20000"/>
              </a:spcBef>
              <a:spcAft>
                <a:spcPts val="0"/>
              </a:spcAft>
              <a:buClr>
                <a:srgbClr val="95C11F"/>
              </a:buClr>
              <a:buSzTx/>
              <a:buFont typeface="Arial" panose="020B0604020202020204" pitchFamily="34" charset="0"/>
              <a:buNone/>
              <a:tabLst/>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14" name="Textplatzhalter 3"/>
          <p:cNvSpPr>
            <a:spLocks noGrp="1"/>
          </p:cNvSpPr>
          <p:nvPr>
            <p:ph type="body" sz="quarter" idx="18"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8"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„Bild-Text-Kombi-4“</a:t>
            </a:r>
            <a:br>
              <a:rPr lang="de-DE" dirty="0" smtClean="0"/>
            </a:br>
            <a:r>
              <a:rPr lang="de-DE" dirty="0" smtClean="0"/>
              <a:t>ggf. zweite Zeile</a:t>
            </a:r>
            <a:endParaRPr lang="de-DE" dirty="0"/>
          </a:p>
        </p:txBody>
      </p:sp>
    </p:spTree>
    <p:extLst>
      <p:ext uri="{BB962C8B-B14F-4D97-AF65-F5344CB8AC3E}">
        <p14:creationId xmlns:p14="http://schemas.microsoft.com/office/powerpoint/2010/main" val="292430521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d-Text-Kombi-5">
    <p:spTree>
      <p:nvGrpSpPr>
        <p:cNvPr id="1" name=""/>
        <p:cNvGrpSpPr/>
        <p:nvPr/>
      </p:nvGrpSpPr>
      <p:grpSpPr>
        <a:xfrm>
          <a:off x="0" y="0"/>
          <a:ext cx="0" cy="0"/>
          <a:chOff x="0" y="0"/>
          <a:chExt cx="0" cy="0"/>
        </a:xfrm>
      </p:grpSpPr>
      <p:sp>
        <p:nvSpPr>
          <p:cNvPr id="14" name="Textplatzhalter 3"/>
          <p:cNvSpPr>
            <a:spLocks noGrp="1"/>
          </p:cNvSpPr>
          <p:nvPr>
            <p:ph type="body" sz="half" idx="2" hasCustomPrompt="1"/>
          </p:nvPr>
        </p:nvSpPr>
        <p:spPr>
          <a:xfrm>
            <a:off x="539552" y="5576466"/>
            <a:ext cx="4536504" cy="804862"/>
          </a:xfrm>
          <a:prstGeom prst="rect">
            <a:avLst/>
          </a:prstGeom>
        </p:spPr>
        <p:txBody>
          <a:bodyPr anchor="b" anchorCtr="0"/>
          <a:lstStyle>
            <a:lvl1pPr marL="0" indent="0">
              <a:buNone/>
              <a:defRPr sz="1800">
                <a:solidFill>
                  <a:srgbClr val="95C11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Evtl. Text zum Bild</a:t>
            </a:r>
          </a:p>
        </p:txBody>
      </p:sp>
      <p:sp>
        <p:nvSpPr>
          <p:cNvPr id="15" name="Textplatzhalter 7"/>
          <p:cNvSpPr>
            <a:spLocks noGrp="1"/>
          </p:cNvSpPr>
          <p:nvPr>
            <p:ph type="body" sz="quarter" idx="14" hasCustomPrompt="1"/>
          </p:nvPr>
        </p:nvSpPr>
        <p:spPr>
          <a:xfrm>
            <a:off x="539552" y="1672210"/>
            <a:ext cx="4536504" cy="3701008"/>
          </a:xfrm>
          <a:prstGeom prst="rect">
            <a:avLst/>
          </a:prstGeom>
        </p:spPr>
        <p:txBody>
          <a:bodyPr/>
          <a:lstStyle>
            <a:lvl1pPr marL="0" indent="0">
              <a:buClr>
                <a:srgbClr val="95C11F"/>
              </a:buClr>
              <a:buNone/>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3" name="Bildplatzhalter 2"/>
          <p:cNvSpPr>
            <a:spLocks noGrp="1"/>
          </p:cNvSpPr>
          <p:nvPr>
            <p:ph type="pic" sz="quarter" idx="20"/>
          </p:nvPr>
        </p:nvSpPr>
        <p:spPr>
          <a:xfrm>
            <a:off x="5292483" y="4148709"/>
            <a:ext cx="3311525" cy="2232025"/>
          </a:xfrm>
          <a:prstGeom prst="rect">
            <a:avLst/>
          </a:prstGeom>
        </p:spPr>
        <p:txBody>
          <a:bodyPr/>
          <a:lstStyle/>
          <a:p>
            <a:endParaRPr lang="de-DE" dirty="0"/>
          </a:p>
        </p:txBody>
      </p:sp>
      <p:sp>
        <p:nvSpPr>
          <p:cNvPr id="16" name="Bildplatzhalter 2"/>
          <p:cNvSpPr>
            <a:spLocks noGrp="1"/>
          </p:cNvSpPr>
          <p:nvPr>
            <p:ph type="pic" sz="quarter" idx="21"/>
          </p:nvPr>
        </p:nvSpPr>
        <p:spPr>
          <a:xfrm>
            <a:off x="5292483" y="1672210"/>
            <a:ext cx="3311525" cy="2232025"/>
          </a:xfrm>
          <a:prstGeom prst="rect">
            <a:avLst/>
          </a:prstGeom>
        </p:spPr>
        <p:txBody>
          <a:bodyPr/>
          <a:lstStyle/>
          <a:p>
            <a:endParaRPr lang="de-DE" dirty="0"/>
          </a:p>
        </p:txBody>
      </p:sp>
      <p:sp>
        <p:nvSpPr>
          <p:cNvPr id="17"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9"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„Bild-Text-Kombi-5“</a:t>
            </a:r>
            <a:br>
              <a:rPr lang="de-DE" dirty="0" smtClean="0"/>
            </a:br>
            <a:r>
              <a:rPr lang="de-DE" dirty="0" smtClean="0"/>
              <a:t>ggf. zweite Zeile</a:t>
            </a:r>
            <a:endParaRPr lang="de-DE" dirty="0"/>
          </a:p>
        </p:txBody>
      </p:sp>
    </p:spTree>
    <p:extLst>
      <p:ext uri="{BB962C8B-B14F-4D97-AF65-F5344CB8AC3E}">
        <p14:creationId xmlns:p14="http://schemas.microsoft.com/office/powerpoint/2010/main" val="12080395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Text-Kombi-6">
    <p:spTree>
      <p:nvGrpSpPr>
        <p:cNvPr id="1" name=""/>
        <p:cNvGrpSpPr/>
        <p:nvPr/>
      </p:nvGrpSpPr>
      <p:grpSpPr>
        <a:xfrm>
          <a:off x="0" y="0"/>
          <a:ext cx="0" cy="0"/>
          <a:chOff x="0" y="0"/>
          <a:chExt cx="0" cy="0"/>
        </a:xfrm>
      </p:grpSpPr>
      <p:sp>
        <p:nvSpPr>
          <p:cNvPr id="13" name="Textplatzhalter 3"/>
          <p:cNvSpPr>
            <a:spLocks noGrp="1"/>
          </p:cNvSpPr>
          <p:nvPr>
            <p:ph type="body" sz="half" idx="2" hasCustomPrompt="1"/>
          </p:nvPr>
        </p:nvSpPr>
        <p:spPr>
          <a:xfrm>
            <a:off x="539552" y="5576466"/>
            <a:ext cx="5760640" cy="804862"/>
          </a:xfrm>
          <a:prstGeom prst="rect">
            <a:avLst/>
          </a:prstGeom>
        </p:spPr>
        <p:txBody>
          <a:bodyPr anchor="b" anchorCtr="0"/>
          <a:lstStyle>
            <a:lvl1pPr marL="0" indent="0">
              <a:buNone/>
              <a:defRPr sz="1800">
                <a:solidFill>
                  <a:srgbClr val="95C11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Evtl. Text zum Bild</a:t>
            </a:r>
          </a:p>
        </p:txBody>
      </p:sp>
      <p:sp>
        <p:nvSpPr>
          <p:cNvPr id="14" name="Textplatzhalter 7"/>
          <p:cNvSpPr>
            <a:spLocks noGrp="1"/>
          </p:cNvSpPr>
          <p:nvPr>
            <p:ph type="body" sz="quarter" idx="14" hasCustomPrompt="1"/>
          </p:nvPr>
        </p:nvSpPr>
        <p:spPr>
          <a:xfrm>
            <a:off x="539552" y="1672210"/>
            <a:ext cx="5760640" cy="3701007"/>
          </a:xfrm>
          <a:prstGeom prst="rect">
            <a:avLst/>
          </a:prstGeom>
        </p:spPr>
        <p:txBody>
          <a:bodyPr/>
          <a:lstStyle>
            <a:lvl1pPr marL="0" indent="0">
              <a:buClr>
                <a:srgbClr val="95C11F"/>
              </a:buClr>
              <a:buNone/>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3" name="Bildplatzhalter 2"/>
          <p:cNvSpPr>
            <a:spLocks noGrp="1"/>
          </p:cNvSpPr>
          <p:nvPr>
            <p:ph type="pic" sz="quarter" idx="19"/>
          </p:nvPr>
        </p:nvSpPr>
        <p:spPr>
          <a:xfrm>
            <a:off x="6516216" y="1672209"/>
            <a:ext cx="2087562" cy="1439987"/>
          </a:xfrm>
          <a:prstGeom prst="rect">
            <a:avLst/>
          </a:prstGeom>
        </p:spPr>
        <p:txBody>
          <a:bodyPr/>
          <a:lstStyle>
            <a:lvl1pPr>
              <a:defRPr sz="2000"/>
            </a:lvl1pPr>
          </a:lstStyle>
          <a:p>
            <a:endParaRPr lang="de-DE" dirty="0"/>
          </a:p>
        </p:txBody>
      </p:sp>
      <p:sp>
        <p:nvSpPr>
          <p:cNvPr id="15" name="Bildplatzhalter 2"/>
          <p:cNvSpPr>
            <a:spLocks noGrp="1"/>
          </p:cNvSpPr>
          <p:nvPr>
            <p:ph type="pic" sz="quarter" idx="20"/>
          </p:nvPr>
        </p:nvSpPr>
        <p:spPr>
          <a:xfrm>
            <a:off x="6516216" y="3306775"/>
            <a:ext cx="2087562" cy="1439987"/>
          </a:xfrm>
          <a:prstGeom prst="rect">
            <a:avLst/>
          </a:prstGeom>
        </p:spPr>
        <p:txBody>
          <a:bodyPr/>
          <a:lstStyle>
            <a:lvl1pPr>
              <a:defRPr sz="2000"/>
            </a:lvl1pPr>
          </a:lstStyle>
          <a:p>
            <a:endParaRPr lang="de-DE" dirty="0"/>
          </a:p>
        </p:txBody>
      </p:sp>
      <p:sp>
        <p:nvSpPr>
          <p:cNvPr id="16" name="Bildplatzhalter 2"/>
          <p:cNvSpPr>
            <a:spLocks noGrp="1"/>
          </p:cNvSpPr>
          <p:nvPr>
            <p:ph type="pic" sz="quarter" idx="21"/>
          </p:nvPr>
        </p:nvSpPr>
        <p:spPr>
          <a:xfrm>
            <a:off x="6516216" y="4941341"/>
            <a:ext cx="2087562" cy="1439987"/>
          </a:xfrm>
          <a:prstGeom prst="rect">
            <a:avLst/>
          </a:prstGeom>
        </p:spPr>
        <p:txBody>
          <a:bodyPr/>
          <a:lstStyle>
            <a:lvl1pPr>
              <a:defRPr sz="2000"/>
            </a:lvl1pPr>
          </a:lstStyle>
          <a:p>
            <a:endParaRPr lang="de-DE" dirty="0"/>
          </a:p>
        </p:txBody>
      </p:sp>
      <p:sp>
        <p:nvSpPr>
          <p:cNvPr id="17"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11"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„Bild-Text-Kombi-6“</a:t>
            </a:r>
            <a:br>
              <a:rPr lang="de-DE" dirty="0" smtClean="0"/>
            </a:br>
            <a:r>
              <a:rPr lang="de-DE" dirty="0" smtClean="0"/>
              <a:t>ggf. zweite Zeile</a:t>
            </a:r>
            <a:endParaRPr lang="de-DE" dirty="0"/>
          </a:p>
        </p:txBody>
      </p:sp>
    </p:spTree>
    <p:extLst>
      <p:ext uri="{BB962C8B-B14F-4D97-AF65-F5344CB8AC3E}">
        <p14:creationId xmlns:p14="http://schemas.microsoft.com/office/powerpoint/2010/main" val="90826303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ld-Text-Kombi-7">
    <p:spTree>
      <p:nvGrpSpPr>
        <p:cNvPr id="1" name=""/>
        <p:cNvGrpSpPr/>
        <p:nvPr/>
      </p:nvGrpSpPr>
      <p:grpSpPr>
        <a:xfrm>
          <a:off x="0" y="0"/>
          <a:ext cx="0" cy="0"/>
          <a:chOff x="0" y="0"/>
          <a:chExt cx="0" cy="0"/>
        </a:xfrm>
      </p:grpSpPr>
      <p:sp>
        <p:nvSpPr>
          <p:cNvPr id="8" name="Textplatzhalter 7"/>
          <p:cNvSpPr>
            <a:spLocks noGrp="1"/>
          </p:cNvSpPr>
          <p:nvPr>
            <p:ph type="body" sz="quarter" idx="14" hasCustomPrompt="1"/>
          </p:nvPr>
        </p:nvSpPr>
        <p:spPr>
          <a:xfrm>
            <a:off x="539552" y="1672209"/>
            <a:ext cx="3960439" cy="3268959"/>
          </a:xfrm>
          <a:prstGeom prst="rect">
            <a:avLst/>
          </a:prstGeom>
        </p:spPr>
        <p:txBody>
          <a:bodyPr/>
          <a:lstStyle>
            <a:lvl1pPr marL="0" indent="0">
              <a:buClr>
                <a:srgbClr val="95C11F"/>
              </a:buClr>
              <a:buNone/>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9"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15" name="Bildplatzhalter 2"/>
          <p:cNvSpPr>
            <a:spLocks noGrp="1"/>
          </p:cNvSpPr>
          <p:nvPr>
            <p:ph type="pic" sz="quarter" idx="26"/>
          </p:nvPr>
        </p:nvSpPr>
        <p:spPr>
          <a:xfrm>
            <a:off x="2620960" y="5085184"/>
            <a:ext cx="1879031" cy="1296144"/>
          </a:xfrm>
          <a:prstGeom prst="rect">
            <a:avLst/>
          </a:prstGeom>
        </p:spPr>
        <p:txBody>
          <a:bodyPr/>
          <a:lstStyle>
            <a:lvl1pPr>
              <a:defRPr sz="2000"/>
            </a:lvl1pPr>
          </a:lstStyle>
          <a:p>
            <a:endParaRPr lang="de-DE" dirty="0"/>
          </a:p>
        </p:txBody>
      </p:sp>
      <p:sp>
        <p:nvSpPr>
          <p:cNvPr id="21" name="Bildplatzhalter 2"/>
          <p:cNvSpPr>
            <a:spLocks noGrp="1"/>
          </p:cNvSpPr>
          <p:nvPr>
            <p:ph type="pic" sz="quarter" idx="28"/>
          </p:nvPr>
        </p:nvSpPr>
        <p:spPr>
          <a:xfrm>
            <a:off x="539553" y="5085184"/>
            <a:ext cx="1879031" cy="1296144"/>
          </a:xfrm>
          <a:prstGeom prst="rect">
            <a:avLst/>
          </a:prstGeom>
        </p:spPr>
        <p:txBody>
          <a:bodyPr/>
          <a:lstStyle>
            <a:lvl1pPr>
              <a:defRPr sz="2000"/>
            </a:lvl1pPr>
          </a:lstStyle>
          <a:p>
            <a:endParaRPr lang="de-DE" dirty="0"/>
          </a:p>
        </p:txBody>
      </p:sp>
      <p:sp>
        <p:nvSpPr>
          <p:cNvPr id="22" name="Textplatzhalter 7"/>
          <p:cNvSpPr>
            <a:spLocks noGrp="1"/>
          </p:cNvSpPr>
          <p:nvPr>
            <p:ph type="body" sz="quarter" idx="29" hasCustomPrompt="1"/>
          </p:nvPr>
        </p:nvSpPr>
        <p:spPr>
          <a:xfrm>
            <a:off x="4643812" y="1672209"/>
            <a:ext cx="3960439" cy="3268959"/>
          </a:xfrm>
          <a:prstGeom prst="rect">
            <a:avLst/>
          </a:prstGeom>
        </p:spPr>
        <p:txBody>
          <a:bodyPr/>
          <a:lstStyle>
            <a:lvl1pPr marL="0" indent="0">
              <a:buClr>
                <a:srgbClr val="95C11F"/>
              </a:buClr>
              <a:buNone/>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23" name="Bildplatzhalter 2"/>
          <p:cNvSpPr>
            <a:spLocks noGrp="1"/>
          </p:cNvSpPr>
          <p:nvPr>
            <p:ph type="pic" sz="quarter" idx="30"/>
          </p:nvPr>
        </p:nvSpPr>
        <p:spPr>
          <a:xfrm>
            <a:off x="6725220" y="5085184"/>
            <a:ext cx="1879031" cy="1296144"/>
          </a:xfrm>
          <a:prstGeom prst="rect">
            <a:avLst/>
          </a:prstGeom>
        </p:spPr>
        <p:txBody>
          <a:bodyPr/>
          <a:lstStyle>
            <a:lvl1pPr>
              <a:defRPr sz="2000"/>
            </a:lvl1pPr>
          </a:lstStyle>
          <a:p>
            <a:endParaRPr lang="de-DE" dirty="0"/>
          </a:p>
        </p:txBody>
      </p:sp>
      <p:sp>
        <p:nvSpPr>
          <p:cNvPr id="24" name="Bildplatzhalter 2"/>
          <p:cNvSpPr>
            <a:spLocks noGrp="1"/>
          </p:cNvSpPr>
          <p:nvPr>
            <p:ph type="pic" sz="quarter" idx="31"/>
          </p:nvPr>
        </p:nvSpPr>
        <p:spPr>
          <a:xfrm>
            <a:off x="4643812" y="5085184"/>
            <a:ext cx="1879031" cy="1296144"/>
          </a:xfrm>
          <a:prstGeom prst="rect">
            <a:avLst/>
          </a:prstGeom>
        </p:spPr>
        <p:txBody>
          <a:bodyPr/>
          <a:lstStyle>
            <a:lvl1pPr>
              <a:defRPr sz="2000"/>
            </a:lvl1pPr>
          </a:lstStyle>
          <a:p>
            <a:endParaRPr lang="de-DE" dirty="0"/>
          </a:p>
        </p:txBody>
      </p:sp>
      <p:sp>
        <p:nvSpPr>
          <p:cNvPr id="11"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„Bild-Text-Kombi-7“</a:t>
            </a:r>
            <a:br>
              <a:rPr lang="de-DE" dirty="0" smtClean="0"/>
            </a:br>
            <a:r>
              <a:rPr lang="de-DE" dirty="0" smtClean="0"/>
              <a:t>ggf. zweite Zeile</a:t>
            </a:r>
            <a:endParaRPr lang="de-DE" dirty="0"/>
          </a:p>
        </p:txBody>
      </p:sp>
    </p:spTree>
    <p:extLst>
      <p:ext uri="{BB962C8B-B14F-4D97-AF65-F5344CB8AC3E}">
        <p14:creationId xmlns:p14="http://schemas.microsoft.com/office/powerpoint/2010/main" val="227598102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d-Text-Kombi-8">
    <p:spTree>
      <p:nvGrpSpPr>
        <p:cNvPr id="1" name=""/>
        <p:cNvGrpSpPr/>
        <p:nvPr/>
      </p:nvGrpSpPr>
      <p:grpSpPr>
        <a:xfrm>
          <a:off x="0" y="0"/>
          <a:ext cx="0" cy="0"/>
          <a:chOff x="0" y="0"/>
          <a:chExt cx="0" cy="0"/>
        </a:xfrm>
      </p:grpSpPr>
      <p:sp>
        <p:nvSpPr>
          <p:cNvPr id="14" name="Textplatzhalter 7"/>
          <p:cNvSpPr>
            <a:spLocks noGrp="1"/>
          </p:cNvSpPr>
          <p:nvPr>
            <p:ph type="body" sz="quarter" idx="14" hasCustomPrompt="1"/>
          </p:nvPr>
        </p:nvSpPr>
        <p:spPr>
          <a:xfrm>
            <a:off x="539552" y="1672209"/>
            <a:ext cx="8064699" cy="2764903"/>
          </a:xfrm>
          <a:prstGeom prst="rect">
            <a:avLst/>
          </a:prstGeom>
        </p:spPr>
        <p:txBody>
          <a:bodyPr/>
          <a:lstStyle>
            <a:lvl1pPr marL="0" indent="0">
              <a:buClr>
                <a:srgbClr val="95C11F"/>
              </a:buClr>
              <a:buNone/>
              <a:defRPr sz="2200" b="1"/>
            </a:lvl1pPr>
            <a:lvl2pPr marL="0" indent="0">
              <a:buClr>
                <a:srgbClr val="95C11F"/>
              </a:buClr>
              <a:buFont typeface="Arial" panose="020B0604020202020204" pitchFamily="34" charset="0"/>
              <a:buNone/>
              <a:defRPr sz="2200"/>
            </a:lvl2pPr>
            <a:lvl3pPr marL="360000" indent="-361950">
              <a:buClr>
                <a:srgbClr val="95C11F"/>
              </a:buClr>
              <a:defRPr sz="2200"/>
            </a:lvl3pPr>
            <a:lvl4pPr marL="360000" indent="-361950">
              <a:buClr>
                <a:srgbClr val="95C11F"/>
              </a:buClr>
              <a:buFont typeface="+mj-lt"/>
              <a:buAutoNum type="arabicPeriod"/>
              <a:defRPr sz="2200"/>
            </a:lvl4pPr>
            <a:lvl5pPr marL="360000" indent="-361950">
              <a:buClr>
                <a:srgbClr val="95C11F"/>
              </a:buClr>
              <a:defRPr sz="2200"/>
            </a:lvl5pPr>
            <a:lvl6pPr marL="360000" indent="0">
              <a:buNone/>
              <a:defRPr/>
            </a:lvl6pPr>
          </a:lstStyle>
          <a:p>
            <a:pPr lvl="0"/>
            <a:r>
              <a:rPr lang="de-DE" dirty="0" smtClean="0"/>
              <a:t>Überschrift </a:t>
            </a:r>
          </a:p>
          <a:p>
            <a:pPr lvl="1"/>
            <a:r>
              <a:rPr lang="de-DE" dirty="0" smtClean="0"/>
              <a:t>Normaler Text</a:t>
            </a:r>
          </a:p>
          <a:p>
            <a:pPr lvl="2"/>
            <a:r>
              <a:rPr lang="de-DE" dirty="0" smtClean="0"/>
              <a:t>Liste Punkte</a:t>
            </a:r>
          </a:p>
          <a:p>
            <a:pPr lvl="3"/>
            <a:r>
              <a:rPr lang="de-DE" dirty="0" smtClean="0"/>
              <a:t>nummerierte Liste</a:t>
            </a:r>
          </a:p>
          <a:p>
            <a:pPr lvl="4"/>
            <a:r>
              <a:rPr lang="de-DE" dirty="0" smtClean="0"/>
              <a:t>Liste </a:t>
            </a:r>
            <a:r>
              <a:rPr lang="de-DE" dirty="0" err="1" smtClean="0"/>
              <a:t>Pfeilchen</a:t>
            </a:r>
            <a:endParaRPr lang="de-DE" dirty="0" smtClean="0"/>
          </a:p>
          <a:p>
            <a:pPr lvl="5"/>
            <a:r>
              <a:rPr lang="de-DE" dirty="0" smtClean="0"/>
              <a:t>Einzug</a:t>
            </a:r>
            <a:endParaRPr lang="de-DE" dirty="0"/>
          </a:p>
        </p:txBody>
      </p:sp>
      <p:sp>
        <p:nvSpPr>
          <p:cNvPr id="17"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18" name="Bildplatzhalter 2"/>
          <p:cNvSpPr>
            <a:spLocks noGrp="1"/>
          </p:cNvSpPr>
          <p:nvPr>
            <p:ph type="pic" sz="quarter" idx="24"/>
          </p:nvPr>
        </p:nvSpPr>
        <p:spPr>
          <a:xfrm>
            <a:off x="6037412" y="4610739"/>
            <a:ext cx="2566839" cy="1770589"/>
          </a:xfrm>
          <a:prstGeom prst="rect">
            <a:avLst/>
          </a:prstGeom>
        </p:spPr>
        <p:txBody>
          <a:bodyPr/>
          <a:lstStyle>
            <a:lvl1pPr>
              <a:defRPr sz="2000"/>
            </a:lvl1pPr>
          </a:lstStyle>
          <a:p>
            <a:endParaRPr lang="de-DE" dirty="0"/>
          </a:p>
        </p:txBody>
      </p:sp>
      <p:sp>
        <p:nvSpPr>
          <p:cNvPr id="19" name="Bildplatzhalter 2"/>
          <p:cNvSpPr>
            <a:spLocks noGrp="1"/>
          </p:cNvSpPr>
          <p:nvPr>
            <p:ph type="pic" sz="quarter" idx="25"/>
          </p:nvPr>
        </p:nvSpPr>
        <p:spPr>
          <a:xfrm>
            <a:off x="539552" y="4610739"/>
            <a:ext cx="2566839" cy="1770589"/>
          </a:xfrm>
          <a:prstGeom prst="rect">
            <a:avLst/>
          </a:prstGeom>
        </p:spPr>
        <p:txBody>
          <a:bodyPr/>
          <a:lstStyle>
            <a:lvl1pPr>
              <a:defRPr sz="2000"/>
            </a:lvl1pPr>
          </a:lstStyle>
          <a:p>
            <a:endParaRPr lang="de-DE" dirty="0"/>
          </a:p>
        </p:txBody>
      </p:sp>
      <p:sp>
        <p:nvSpPr>
          <p:cNvPr id="20" name="Bildplatzhalter 2"/>
          <p:cNvSpPr>
            <a:spLocks noGrp="1"/>
          </p:cNvSpPr>
          <p:nvPr>
            <p:ph type="pic" sz="quarter" idx="26"/>
          </p:nvPr>
        </p:nvSpPr>
        <p:spPr>
          <a:xfrm>
            <a:off x="3288482" y="4610739"/>
            <a:ext cx="2566839" cy="1770589"/>
          </a:xfrm>
          <a:prstGeom prst="rect">
            <a:avLst/>
          </a:prstGeom>
        </p:spPr>
        <p:txBody>
          <a:bodyPr/>
          <a:lstStyle>
            <a:lvl1pPr>
              <a:defRPr sz="2000"/>
            </a:lvl1pPr>
          </a:lstStyle>
          <a:p>
            <a:endParaRPr lang="de-DE" dirty="0"/>
          </a:p>
        </p:txBody>
      </p:sp>
      <p:sp>
        <p:nvSpPr>
          <p:cNvPr id="8" name="Textplatzhalter 11"/>
          <p:cNvSpPr>
            <a:spLocks noGrp="1"/>
          </p:cNvSpPr>
          <p:nvPr>
            <p:ph type="body" sz="quarter" idx="1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„Bild-Text-Kombi-8“</a:t>
            </a:r>
            <a:br>
              <a:rPr lang="de-DE" dirty="0" smtClean="0"/>
            </a:br>
            <a:r>
              <a:rPr lang="de-DE" dirty="0" smtClean="0"/>
              <a:t>ggf. zweite Zeile</a:t>
            </a:r>
            <a:endParaRPr lang="de-DE" dirty="0"/>
          </a:p>
        </p:txBody>
      </p:sp>
    </p:spTree>
    <p:extLst>
      <p:ext uri="{BB962C8B-B14F-4D97-AF65-F5344CB8AC3E}">
        <p14:creationId xmlns:p14="http://schemas.microsoft.com/office/powerpoint/2010/main" val="414860787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collage">
    <p:spTree>
      <p:nvGrpSpPr>
        <p:cNvPr id="1" name=""/>
        <p:cNvGrpSpPr/>
        <p:nvPr/>
      </p:nvGrpSpPr>
      <p:grpSpPr>
        <a:xfrm>
          <a:off x="0" y="0"/>
          <a:ext cx="0" cy="0"/>
          <a:chOff x="0" y="0"/>
          <a:chExt cx="0" cy="0"/>
        </a:xfrm>
      </p:grpSpPr>
      <p:sp>
        <p:nvSpPr>
          <p:cNvPr id="7" name="Bildplatzhalter 11"/>
          <p:cNvSpPr>
            <a:spLocks noGrp="1"/>
          </p:cNvSpPr>
          <p:nvPr>
            <p:ph type="pic" sz="quarter" idx="18"/>
          </p:nvPr>
        </p:nvSpPr>
        <p:spPr>
          <a:xfrm>
            <a:off x="539552" y="1672210"/>
            <a:ext cx="4536504" cy="3052936"/>
          </a:xfrm>
          <a:prstGeom prst="rect">
            <a:avLst/>
          </a:prstGeom>
        </p:spPr>
        <p:txBody>
          <a:bodyPr/>
          <a:lstStyle/>
          <a:p>
            <a:endParaRPr lang="de-DE" dirty="0"/>
          </a:p>
        </p:txBody>
      </p:sp>
      <p:sp>
        <p:nvSpPr>
          <p:cNvPr id="11" name="Bildplatzhalter 2"/>
          <p:cNvSpPr>
            <a:spLocks noGrp="1"/>
          </p:cNvSpPr>
          <p:nvPr>
            <p:ph type="pic" sz="quarter" idx="20"/>
          </p:nvPr>
        </p:nvSpPr>
        <p:spPr>
          <a:xfrm>
            <a:off x="5292483" y="4148709"/>
            <a:ext cx="3311525" cy="2232025"/>
          </a:xfrm>
          <a:prstGeom prst="rect">
            <a:avLst/>
          </a:prstGeom>
        </p:spPr>
        <p:txBody>
          <a:bodyPr/>
          <a:lstStyle/>
          <a:p>
            <a:endParaRPr lang="de-DE" dirty="0"/>
          </a:p>
        </p:txBody>
      </p:sp>
      <p:sp>
        <p:nvSpPr>
          <p:cNvPr id="12" name="Bildplatzhalter 2"/>
          <p:cNvSpPr>
            <a:spLocks noGrp="1"/>
          </p:cNvSpPr>
          <p:nvPr>
            <p:ph type="pic" sz="quarter" idx="21"/>
          </p:nvPr>
        </p:nvSpPr>
        <p:spPr>
          <a:xfrm>
            <a:off x="5292483" y="1672210"/>
            <a:ext cx="3311525" cy="2232025"/>
          </a:xfrm>
          <a:prstGeom prst="rect">
            <a:avLst/>
          </a:prstGeom>
        </p:spPr>
        <p:txBody>
          <a:bodyPr/>
          <a:lstStyle/>
          <a:p>
            <a:endParaRPr lang="de-DE" dirty="0"/>
          </a:p>
        </p:txBody>
      </p:sp>
      <p:sp>
        <p:nvSpPr>
          <p:cNvPr id="15" name="Bildplatzhalter 2"/>
          <p:cNvSpPr>
            <a:spLocks noGrp="1"/>
          </p:cNvSpPr>
          <p:nvPr>
            <p:ph type="pic" sz="quarter" idx="23"/>
          </p:nvPr>
        </p:nvSpPr>
        <p:spPr>
          <a:xfrm>
            <a:off x="2916018" y="4941341"/>
            <a:ext cx="2160240" cy="1439987"/>
          </a:xfrm>
          <a:prstGeom prst="rect">
            <a:avLst/>
          </a:prstGeom>
        </p:spPr>
        <p:txBody>
          <a:bodyPr/>
          <a:lstStyle/>
          <a:p>
            <a:endParaRPr lang="de-DE" dirty="0"/>
          </a:p>
        </p:txBody>
      </p:sp>
      <p:sp>
        <p:nvSpPr>
          <p:cNvPr id="17" name="Bildplatzhalter 2"/>
          <p:cNvSpPr>
            <a:spLocks noGrp="1"/>
          </p:cNvSpPr>
          <p:nvPr>
            <p:ph type="pic" sz="quarter" idx="24"/>
          </p:nvPr>
        </p:nvSpPr>
        <p:spPr>
          <a:xfrm>
            <a:off x="539552" y="4941341"/>
            <a:ext cx="2160240" cy="1439987"/>
          </a:xfrm>
          <a:prstGeom prst="rect">
            <a:avLst/>
          </a:prstGeom>
        </p:spPr>
        <p:txBody>
          <a:bodyPr/>
          <a:lstStyle/>
          <a:p>
            <a:endParaRPr lang="de-DE" dirty="0"/>
          </a:p>
        </p:txBody>
      </p:sp>
      <p:sp>
        <p:nvSpPr>
          <p:cNvPr id="18"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
        <p:nvSpPr>
          <p:cNvPr id="13" name="Textplatzhalter 11"/>
          <p:cNvSpPr>
            <a:spLocks noGrp="1"/>
          </p:cNvSpPr>
          <p:nvPr>
            <p:ph type="body" sz="quarter" idx="25" hasCustomPrompt="1"/>
          </p:nvPr>
        </p:nvSpPr>
        <p:spPr>
          <a:xfrm>
            <a:off x="540001" y="620688"/>
            <a:ext cx="8064250" cy="936104"/>
          </a:xfrm>
          <a:prstGeom prst="rect">
            <a:avLst/>
          </a:prstGeom>
        </p:spPr>
        <p:txBody>
          <a:bodyPr anchor="ctr"/>
          <a:lstStyle>
            <a:lvl1pPr marL="0" indent="0">
              <a:spcBef>
                <a:spcPts val="0"/>
              </a:spcBef>
              <a:buNone/>
              <a:defRPr sz="2800" b="1" baseline="0">
                <a:solidFill>
                  <a:srgbClr val="95C11F"/>
                </a:solidFill>
              </a:defRPr>
            </a:lvl1pPr>
          </a:lstStyle>
          <a:p>
            <a:pPr lvl="0"/>
            <a:r>
              <a:rPr lang="de-DE" dirty="0" smtClean="0"/>
              <a:t>Überschrift für Folie „Bildcollage“</a:t>
            </a:r>
            <a:br>
              <a:rPr lang="de-DE" dirty="0" smtClean="0"/>
            </a:br>
            <a:r>
              <a:rPr lang="de-DE" dirty="0" smtClean="0"/>
              <a:t>(andere Bild-Anordnungen möglich)</a:t>
            </a:r>
            <a:endParaRPr lang="de-DE" dirty="0"/>
          </a:p>
        </p:txBody>
      </p:sp>
    </p:spTree>
    <p:extLst>
      <p:ext uri="{BB962C8B-B14F-4D97-AF65-F5344CB8AC3E}">
        <p14:creationId xmlns:p14="http://schemas.microsoft.com/office/powerpoint/2010/main" val="324546910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 Fotos quer GRÜN">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23"/>
          <a:stretch/>
        </p:blipFill>
        <p:spPr bwMode="auto">
          <a:xfrm>
            <a:off x="0" y="1"/>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userDrawn="1"/>
        </p:nvSpPr>
        <p:spPr>
          <a:xfrm>
            <a:off x="0" y="0"/>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Picture 4" descr="W:\data\TYPESET\SCANS\LOGOS\DUH\2014\_für_Dokumente_Web_etc\DUH-Logo_positiv_RGB_Hintergrund_transparent_fürA4_94mmbre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sp>
        <p:nvSpPr>
          <p:cNvPr id="8" name="Bildplatzhalter 2"/>
          <p:cNvSpPr>
            <a:spLocks noGrp="1"/>
          </p:cNvSpPr>
          <p:nvPr>
            <p:ph type="pic" sz="quarter" idx="28"/>
          </p:nvPr>
        </p:nvSpPr>
        <p:spPr>
          <a:xfrm>
            <a:off x="540000" y="1404752"/>
            <a:ext cx="3888000" cy="1736216"/>
          </a:xfrm>
          <a:prstGeom prst="rect">
            <a:avLst/>
          </a:prstGeom>
        </p:spPr>
        <p:txBody>
          <a:bodyPr/>
          <a:lstStyle>
            <a:lvl1pPr>
              <a:defRPr sz="2000"/>
            </a:lvl1pPr>
          </a:lstStyle>
          <a:p>
            <a:endParaRPr lang="de-DE" dirty="0"/>
          </a:p>
        </p:txBody>
      </p:sp>
      <p:sp>
        <p:nvSpPr>
          <p:cNvPr id="26" name="Bildplatzhalter 2"/>
          <p:cNvSpPr>
            <a:spLocks noGrp="1"/>
          </p:cNvSpPr>
          <p:nvPr>
            <p:ph type="pic" sz="quarter" idx="40"/>
          </p:nvPr>
        </p:nvSpPr>
        <p:spPr>
          <a:xfrm>
            <a:off x="540000" y="3352801"/>
            <a:ext cx="3888000" cy="1740792"/>
          </a:xfrm>
          <a:prstGeom prst="rect">
            <a:avLst/>
          </a:prstGeom>
        </p:spPr>
        <p:txBody>
          <a:bodyPr/>
          <a:lstStyle>
            <a:lvl1pPr>
              <a:defRPr sz="2000"/>
            </a:lvl1pPr>
          </a:lstStyle>
          <a:p>
            <a:endParaRPr lang="de-DE" dirty="0"/>
          </a:p>
        </p:txBody>
      </p:sp>
      <p:sp>
        <p:nvSpPr>
          <p:cNvPr id="29" name="Bildplatzhalter 2"/>
          <p:cNvSpPr>
            <a:spLocks noGrp="1"/>
          </p:cNvSpPr>
          <p:nvPr>
            <p:ph type="pic" sz="quarter" idx="43"/>
          </p:nvPr>
        </p:nvSpPr>
        <p:spPr>
          <a:xfrm>
            <a:off x="4644440" y="1404752"/>
            <a:ext cx="3888000" cy="1740792"/>
          </a:xfrm>
          <a:prstGeom prst="rect">
            <a:avLst/>
          </a:prstGeom>
        </p:spPr>
        <p:txBody>
          <a:bodyPr/>
          <a:lstStyle>
            <a:lvl1pPr>
              <a:defRPr sz="2000"/>
            </a:lvl1pPr>
          </a:lstStyle>
          <a:p>
            <a:endParaRPr lang="de-DE" dirty="0"/>
          </a:p>
        </p:txBody>
      </p:sp>
      <p:sp>
        <p:nvSpPr>
          <p:cNvPr id="30" name="Textplatzhalter 11"/>
          <p:cNvSpPr>
            <a:spLocks noGrp="1"/>
          </p:cNvSpPr>
          <p:nvPr>
            <p:ph type="body" sz="quarter" idx="15" hasCustomPrompt="1"/>
          </p:nvPr>
        </p:nvSpPr>
        <p:spPr>
          <a:xfrm>
            <a:off x="540001" y="620688"/>
            <a:ext cx="8064250" cy="719447"/>
          </a:xfrm>
          <a:prstGeom prst="rect">
            <a:avLst/>
          </a:prstGeom>
        </p:spPr>
        <p:txBody>
          <a:bodyPr anchor="ctr"/>
          <a:lstStyle>
            <a:lvl1pPr marL="0" indent="0">
              <a:spcBef>
                <a:spcPts val="0"/>
              </a:spcBef>
              <a:buNone/>
              <a:defRPr sz="2800" b="1" baseline="0">
                <a:solidFill>
                  <a:schemeClr val="tx1">
                    <a:lumMod val="85000"/>
                    <a:lumOff val="15000"/>
                  </a:schemeClr>
                </a:solidFill>
              </a:defRPr>
            </a:lvl1pPr>
          </a:lstStyle>
          <a:p>
            <a:pPr lvl="0"/>
            <a:r>
              <a:rPr lang="de-DE" dirty="0" smtClean="0"/>
              <a:t>Überschrift</a:t>
            </a:r>
            <a:endParaRPr lang="de-DE" dirty="0"/>
          </a:p>
        </p:txBody>
      </p:sp>
      <p:sp>
        <p:nvSpPr>
          <p:cNvPr id="32" name="Bildplatzhalter 2"/>
          <p:cNvSpPr>
            <a:spLocks noGrp="1"/>
          </p:cNvSpPr>
          <p:nvPr>
            <p:ph type="pic" sz="quarter" idx="44"/>
          </p:nvPr>
        </p:nvSpPr>
        <p:spPr>
          <a:xfrm>
            <a:off x="4644440" y="3352801"/>
            <a:ext cx="3888000" cy="1740792"/>
          </a:xfrm>
          <a:prstGeom prst="rect">
            <a:avLst/>
          </a:prstGeom>
        </p:spPr>
        <p:txBody>
          <a:bodyPr/>
          <a:lstStyle>
            <a:lvl1pPr>
              <a:defRPr sz="2000"/>
            </a:lvl1pPr>
          </a:lstStyle>
          <a:p>
            <a:endParaRPr lang="de-DE" dirty="0"/>
          </a:p>
        </p:txBody>
      </p:sp>
      <p:sp>
        <p:nvSpPr>
          <p:cNvPr id="34" name="Inhaltsplatzhalter 2"/>
          <p:cNvSpPr>
            <a:spLocks noGrp="1"/>
          </p:cNvSpPr>
          <p:nvPr>
            <p:ph sz="half" idx="1"/>
          </p:nvPr>
        </p:nvSpPr>
        <p:spPr>
          <a:xfrm>
            <a:off x="539999" y="5229200"/>
            <a:ext cx="7999263" cy="1224136"/>
          </a:xfrm>
          <a:prstGeom prst="rect">
            <a:avLst/>
          </a:prstGeom>
          <a:ln w="12700">
            <a:noFill/>
          </a:ln>
        </p:spPr>
        <p:txBody>
          <a:bodyPr/>
          <a:lstStyle>
            <a:lvl1pPr marL="0" marR="0" indent="0" algn="l" defTabSz="914400" rtl="0" eaLnBrk="1" fontAlgn="base" latinLnBrk="0" hangingPunct="1">
              <a:lnSpc>
                <a:spcPct val="100000"/>
              </a:lnSpc>
              <a:spcBef>
                <a:spcPts val="528"/>
              </a:spcBef>
              <a:spcAft>
                <a:spcPts val="0"/>
              </a:spcAft>
              <a:buClr>
                <a:srgbClr val="00A1E0"/>
              </a:buClr>
              <a:buSzTx/>
              <a:buFont typeface="Arial" charset="0"/>
              <a:buNone/>
              <a:tabLst/>
              <a:defRPr lang="de-DE" sz="1600" b="1" smtClean="0">
                <a:solidFill>
                  <a:schemeClr val="tx1">
                    <a:lumMod val="85000"/>
                    <a:lumOff val="15000"/>
                  </a:schemeClr>
                </a:solidFill>
                <a:effectLst/>
              </a:defRPr>
            </a:lvl1pPr>
            <a:lvl2pPr marL="0" marR="0" indent="0" algn="l" defTabSz="914400" rtl="0" eaLnBrk="1" fontAlgn="base" latinLnBrk="0" hangingPunct="1">
              <a:lnSpc>
                <a:spcPct val="100000"/>
              </a:lnSpc>
              <a:spcBef>
                <a:spcPts val="528"/>
              </a:spcBef>
              <a:spcAft>
                <a:spcPts val="0"/>
              </a:spcAft>
              <a:buClr>
                <a:srgbClr val="00A1E0"/>
              </a:buClr>
              <a:buSzTx/>
              <a:buFont typeface="Arial" charset="0"/>
              <a:buNone/>
              <a:tabLst/>
              <a:defRPr sz="1600" b="0" baseline="0">
                <a:solidFill>
                  <a:schemeClr val="tx1">
                    <a:lumMod val="85000"/>
                    <a:lumOff val="15000"/>
                  </a:schemeClr>
                </a:solidFill>
              </a:defRPr>
            </a:lvl2pPr>
            <a:lvl3pPr marL="360000" marR="0" indent="-360000" algn="l" defTabSz="914400" rtl="0" eaLnBrk="1" fontAlgn="base" latinLnBrk="0" hangingPunct="1">
              <a:lnSpc>
                <a:spcPct val="100000"/>
              </a:lnSpc>
              <a:spcBef>
                <a:spcPts val="528"/>
              </a:spcBef>
              <a:spcAft>
                <a:spcPts val="0"/>
              </a:spcAft>
              <a:buClr>
                <a:srgbClr val="95C11F"/>
              </a:buClr>
              <a:buSzTx/>
              <a:buFont typeface="Arial" panose="020B0604020202020204" pitchFamily="34" charset="0"/>
              <a:buChar char="•"/>
              <a:tabLst/>
              <a:defRPr sz="1600">
                <a:solidFill>
                  <a:schemeClr val="tx1">
                    <a:lumMod val="85000"/>
                    <a:lumOff val="15000"/>
                  </a:schemeClr>
                </a:solidFill>
              </a:defRPr>
            </a:lvl3pPr>
            <a:lvl4pPr marL="360000" marR="0" indent="-360000" algn="l" defTabSz="914400" rtl="0" eaLnBrk="1" fontAlgn="base" latinLnBrk="0" hangingPunct="1">
              <a:lnSpc>
                <a:spcPct val="100000"/>
              </a:lnSpc>
              <a:spcBef>
                <a:spcPts val="528"/>
              </a:spcBef>
              <a:spcAft>
                <a:spcPts val="0"/>
              </a:spcAft>
              <a:buClr>
                <a:srgbClr val="95C11F"/>
              </a:buClr>
              <a:buSzTx/>
              <a:buFont typeface="+mj-lt"/>
              <a:buAutoNum type="arabicPeriod"/>
              <a:tabLst/>
              <a:defRPr sz="1600">
                <a:solidFill>
                  <a:schemeClr val="tx1">
                    <a:lumMod val="85000"/>
                    <a:lumOff val="15000"/>
                  </a:schemeClr>
                </a:solidFill>
              </a:defRPr>
            </a:lvl4pPr>
            <a:lvl5pPr marL="360000" indent="-360000">
              <a:spcBef>
                <a:spcPts val="528"/>
              </a:spcBef>
              <a:buClr>
                <a:srgbClr val="95C11F"/>
              </a:buClr>
              <a:defRPr sz="1600">
                <a:solidFill>
                  <a:schemeClr val="tx1">
                    <a:lumMod val="85000"/>
                    <a:lumOff val="15000"/>
                  </a:schemeClr>
                </a:solidFill>
              </a:defRPr>
            </a:lvl5pPr>
            <a:lvl6pPr marL="360000" indent="0">
              <a:spcBef>
                <a:spcPts val="480"/>
              </a:spcBef>
              <a:buNone/>
              <a:defRPr sz="1600">
                <a:solidFill>
                  <a:schemeClr val="tx1">
                    <a:lumMod val="85000"/>
                    <a:lumOff val="15000"/>
                  </a:schemeClr>
                </a:solidFill>
              </a:defRPr>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kumimoji="0" lang="en-AU" altLang="en-US" sz="16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11"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319942474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 Fotos hoch GRÜN">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23"/>
          <a:stretch/>
        </p:blipFill>
        <p:spPr bwMode="auto">
          <a:xfrm>
            <a:off x="0" y="1"/>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userDrawn="1"/>
        </p:nvSpPr>
        <p:spPr>
          <a:xfrm>
            <a:off x="0" y="0"/>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Picture 4" descr="W:\data\TYPESET\SCANS\LOGOS\DUH\2014\_für_Dokumente_Web_etc\DUH-Logo_positiv_RGB_Hintergrund_transparent_fürA4_94mmbre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sp>
        <p:nvSpPr>
          <p:cNvPr id="16" name="Textplatzhalter 11"/>
          <p:cNvSpPr>
            <a:spLocks noGrp="1"/>
          </p:cNvSpPr>
          <p:nvPr>
            <p:ph type="body" sz="quarter" idx="15" hasCustomPrompt="1"/>
          </p:nvPr>
        </p:nvSpPr>
        <p:spPr>
          <a:xfrm>
            <a:off x="540001" y="620688"/>
            <a:ext cx="8064250" cy="719447"/>
          </a:xfrm>
          <a:prstGeom prst="rect">
            <a:avLst/>
          </a:prstGeom>
        </p:spPr>
        <p:txBody>
          <a:bodyPr anchor="ctr"/>
          <a:lstStyle>
            <a:lvl1pPr marL="0" indent="0">
              <a:spcBef>
                <a:spcPts val="0"/>
              </a:spcBef>
              <a:buNone/>
              <a:defRPr sz="2800" b="1" baseline="0">
                <a:solidFill>
                  <a:schemeClr val="tx1">
                    <a:lumMod val="85000"/>
                    <a:lumOff val="15000"/>
                  </a:schemeClr>
                </a:solidFill>
              </a:defRPr>
            </a:lvl1pPr>
          </a:lstStyle>
          <a:p>
            <a:pPr lvl="0"/>
            <a:r>
              <a:rPr lang="de-DE" dirty="0" smtClean="0"/>
              <a:t>Überschrift</a:t>
            </a:r>
            <a:endParaRPr lang="de-DE" dirty="0"/>
          </a:p>
        </p:txBody>
      </p:sp>
      <p:sp>
        <p:nvSpPr>
          <p:cNvPr id="23" name="Bildplatzhalter 2"/>
          <p:cNvSpPr>
            <a:spLocks noGrp="1"/>
          </p:cNvSpPr>
          <p:nvPr>
            <p:ph type="pic" sz="quarter" idx="28"/>
          </p:nvPr>
        </p:nvSpPr>
        <p:spPr>
          <a:xfrm>
            <a:off x="540000" y="1412776"/>
            <a:ext cx="1836000" cy="3680432"/>
          </a:xfrm>
          <a:prstGeom prst="rect">
            <a:avLst/>
          </a:prstGeom>
        </p:spPr>
        <p:txBody>
          <a:bodyPr/>
          <a:lstStyle>
            <a:lvl1pPr>
              <a:defRPr sz="2000"/>
            </a:lvl1pPr>
          </a:lstStyle>
          <a:p>
            <a:endParaRPr lang="de-DE" dirty="0"/>
          </a:p>
        </p:txBody>
      </p:sp>
      <p:sp>
        <p:nvSpPr>
          <p:cNvPr id="26" name="Bildplatzhalter 2"/>
          <p:cNvSpPr>
            <a:spLocks noGrp="1"/>
          </p:cNvSpPr>
          <p:nvPr>
            <p:ph type="pic" sz="quarter" idx="46"/>
          </p:nvPr>
        </p:nvSpPr>
        <p:spPr>
          <a:xfrm>
            <a:off x="2592147" y="1404752"/>
            <a:ext cx="1836000" cy="3680432"/>
          </a:xfrm>
          <a:prstGeom prst="rect">
            <a:avLst/>
          </a:prstGeom>
        </p:spPr>
        <p:txBody>
          <a:bodyPr/>
          <a:lstStyle>
            <a:lvl1pPr>
              <a:defRPr sz="2000"/>
            </a:lvl1pPr>
          </a:lstStyle>
          <a:p>
            <a:endParaRPr lang="de-DE" dirty="0"/>
          </a:p>
        </p:txBody>
      </p:sp>
      <p:sp>
        <p:nvSpPr>
          <p:cNvPr id="27" name="Bildplatzhalter 2"/>
          <p:cNvSpPr>
            <a:spLocks noGrp="1"/>
          </p:cNvSpPr>
          <p:nvPr>
            <p:ph type="pic" sz="quarter" idx="47"/>
          </p:nvPr>
        </p:nvSpPr>
        <p:spPr>
          <a:xfrm>
            <a:off x="4644294" y="1404752"/>
            <a:ext cx="1836000" cy="3680432"/>
          </a:xfrm>
          <a:prstGeom prst="rect">
            <a:avLst/>
          </a:prstGeom>
        </p:spPr>
        <p:txBody>
          <a:bodyPr/>
          <a:lstStyle>
            <a:lvl1pPr>
              <a:defRPr sz="2000"/>
            </a:lvl1pPr>
          </a:lstStyle>
          <a:p>
            <a:endParaRPr lang="de-DE" dirty="0"/>
          </a:p>
        </p:txBody>
      </p:sp>
      <p:sp>
        <p:nvSpPr>
          <p:cNvPr id="28" name="Bildplatzhalter 2"/>
          <p:cNvSpPr>
            <a:spLocks noGrp="1"/>
          </p:cNvSpPr>
          <p:nvPr>
            <p:ph type="pic" sz="quarter" idx="48"/>
          </p:nvPr>
        </p:nvSpPr>
        <p:spPr>
          <a:xfrm>
            <a:off x="6696440" y="1404752"/>
            <a:ext cx="1836000" cy="3680432"/>
          </a:xfrm>
          <a:prstGeom prst="rect">
            <a:avLst/>
          </a:prstGeom>
        </p:spPr>
        <p:txBody>
          <a:bodyPr/>
          <a:lstStyle>
            <a:lvl1pPr>
              <a:defRPr sz="2000"/>
            </a:lvl1pPr>
          </a:lstStyle>
          <a:p>
            <a:endParaRPr lang="de-DE" dirty="0"/>
          </a:p>
        </p:txBody>
      </p:sp>
      <p:sp>
        <p:nvSpPr>
          <p:cNvPr id="32" name="Inhaltsplatzhalter 2"/>
          <p:cNvSpPr>
            <a:spLocks noGrp="1"/>
          </p:cNvSpPr>
          <p:nvPr>
            <p:ph sz="half" idx="1"/>
          </p:nvPr>
        </p:nvSpPr>
        <p:spPr>
          <a:xfrm>
            <a:off x="539999" y="5229200"/>
            <a:ext cx="7999263" cy="1224136"/>
          </a:xfrm>
          <a:prstGeom prst="rect">
            <a:avLst/>
          </a:prstGeom>
          <a:ln w="12700">
            <a:noFill/>
          </a:ln>
        </p:spPr>
        <p:txBody>
          <a:bodyPr/>
          <a:lstStyle>
            <a:lvl1pPr marL="0" marR="0" indent="0" algn="l" defTabSz="914400" rtl="0" eaLnBrk="1" fontAlgn="base" latinLnBrk="0" hangingPunct="1">
              <a:lnSpc>
                <a:spcPct val="100000"/>
              </a:lnSpc>
              <a:spcBef>
                <a:spcPts val="528"/>
              </a:spcBef>
              <a:spcAft>
                <a:spcPts val="0"/>
              </a:spcAft>
              <a:buClr>
                <a:srgbClr val="00A1E0"/>
              </a:buClr>
              <a:buSzTx/>
              <a:buFont typeface="Arial" charset="0"/>
              <a:buNone/>
              <a:tabLst/>
              <a:defRPr lang="de-DE" sz="1600" b="1" smtClean="0">
                <a:solidFill>
                  <a:schemeClr val="tx1">
                    <a:lumMod val="85000"/>
                    <a:lumOff val="15000"/>
                  </a:schemeClr>
                </a:solidFill>
                <a:effectLst/>
              </a:defRPr>
            </a:lvl1pPr>
            <a:lvl2pPr marL="0" marR="0" indent="0" algn="l" defTabSz="914400" rtl="0" eaLnBrk="1" fontAlgn="base" latinLnBrk="0" hangingPunct="1">
              <a:lnSpc>
                <a:spcPct val="100000"/>
              </a:lnSpc>
              <a:spcBef>
                <a:spcPts val="528"/>
              </a:spcBef>
              <a:spcAft>
                <a:spcPts val="0"/>
              </a:spcAft>
              <a:buClr>
                <a:srgbClr val="00A1E0"/>
              </a:buClr>
              <a:buSzTx/>
              <a:buFont typeface="Arial" charset="0"/>
              <a:buNone/>
              <a:tabLst/>
              <a:defRPr sz="1600" b="0" baseline="0">
                <a:solidFill>
                  <a:schemeClr val="tx1">
                    <a:lumMod val="85000"/>
                    <a:lumOff val="15000"/>
                  </a:schemeClr>
                </a:solidFill>
              </a:defRPr>
            </a:lvl2pPr>
            <a:lvl3pPr marL="360000" marR="0" indent="-360000" algn="l" defTabSz="914400" rtl="0" eaLnBrk="1" fontAlgn="base" latinLnBrk="0" hangingPunct="1">
              <a:lnSpc>
                <a:spcPct val="100000"/>
              </a:lnSpc>
              <a:spcBef>
                <a:spcPts val="528"/>
              </a:spcBef>
              <a:spcAft>
                <a:spcPts val="0"/>
              </a:spcAft>
              <a:buClr>
                <a:srgbClr val="95C11F"/>
              </a:buClr>
              <a:buSzTx/>
              <a:buFont typeface="Arial" panose="020B0604020202020204" pitchFamily="34" charset="0"/>
              <a:buChar char="•"/>
              <a:tabLst/>
              <a:defRPr sz="1600">
                <a:solidFill>
                  <a:schemeClr val="tx1">
                    <a:lumMod val="85000"/>
                    <a:lumOff val="15000"/>
                  </a:schemeClr>
                </a:solidFill>
              </a:defRPr>
            </a:lvl3pPr>
            <a:lvl4pPr marL="360000" marR="0" indent="-360000" algn="l" defTabSz="914400" rtl="0" eaLnBrk="1" fontAlgn="base" latinLnBrk="0" hangingPunct="1">
              <a:lnSpc>
                <a:spcPct val="100000"/>
              </a:lnSpc>
              <a:spcBef>
                <a:spcPts val="528"/>
              </a:spcBef>
              <a:spcAft>
                <a:spcPts val="0"/>
              </a:spcAft>
              <a:buClr>
                <a:srgbClr val="95C11F"/>
              </a:buClr>
              <a:buSzTx/>
              <a:buFont typeface="+mj-lt"/>
              <a:buAutoNum type="arabicPeriod"/>
              <a:tabLst/>
              <a:defRPr sz="1600">
                <a:solidFill>
                  <a:schemeClr val="tx1">
                    <a:lumMod val="85000"/>
                    <a:lumOff val="15000"/>
                  </a:schemeClr>
                </a:solidFill>
              </a:defRPr>
            </a:lvl4pPr>
            <a:lvl5pPr marL="360000" indent="-360000">
              <a:spcBef>
                <a:spcPts val="528"/>
              </a:spcBef>
              <a:buClr>
                <a:srgbClr val="95C11F"/>
              </a:buClr>
              <a:defRPr sz="1600">
                <a:solidFill>
                  <a:schemeClr val="tx1">
                    <a:lumMod val="85000"/>
                    <a:lumOff val="15000"/>
                  </a:schemeClr>
                </a:solidFill>
              </a:defRPr>
            </a:lvl5pPr>
            <a:lvl6pPr marL="360000" indent="0">
              <a:spcBef>
                <a:spcPts val="480"/>
              </a:spcBef>
              <a:buNone/>
              <a:defRPr sz="1600">
                <a:solidFill>
                  <a:schemeClr val="tx1">
                    <a:lumMod val="85000"/>
                    <a:lumOff val="15000"/>
                  </a:schemeClr>
                </a:solidFill>
              </a:defRPr>
            </a:lvl6pPr>
            <a:lvl7pPr>
              <a:defRPr sz="1800"/>
            </a:lvl7pPr>
            <a:lvl8pPr>
              <a:defRPr sz="1800"/>
            </a:lvl8pPr>
            <a:lvl9pPr>
              <a:defRPr sz="18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Sechste Ebene</a:t>
            </a:r>
            <a:endParaRPr kumimoji="0" lang="en-AU" altLang="en-US" sz="16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11"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134995654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nke-Foli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23"/>
          <a:stretch/>
        </p:blipFill>
        <p:spPr bwMode="auto">
          <a:xfrm>
            <a:off x="0" y="1"/>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userDrawn="1"/>
        </p:nvSpPr>
        <p:spPr>
          <a:xfrm>
            <a:off x="539553" y="4509120"/>
            <a:ext cx="3816424" cy="1588127"/>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Follow </a:t>
            </a:r>
            <a:r>
              <a:rPr kumimoji="0" lang="de-DE" sz="1800" b="1"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us</a:t>
            </a:r>
            <a:endPar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1800" b="1" i="0" u="none" strike="noStrike" kern="1200" cap="none" spc="0" normalizeH="0" baseline="0" noProof="0" dirty="0" smtClean="0">
              <a:ln>
                <a:noFill/>
              </a:ln>
              <a:solidFill>
                <a:prstClr val="black">
                  <a:lumMod val="85000"/>
                  <a:lumOff val="15000"/>
                </a:prst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www.twitter.com/umwelthilfe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www.facebook.de/umwelthilfe</a:t>
            </a:r>
            <a:endParaRPr kumimoji="0" lang="de-DE" sz="15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endParaRPr>
          </a:p>
        </p:txBody>
      </p:sp>
      <p:sp>
        <p:nvSpPr>
          <p:cNvPr id="32" name="Textfeld 31"/>
          <p:cNvSpPr txBox="1"/>
          <p:nvPr userDrawn="1"/>
        </p:nvSpPr>
        <p:spPr>
          <a:xfrm>
            <a:off x="4787703" y="4509121"/>
            <a:ext cx="3816424" cy="1588127"/>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Keep in </a:t>
            </a:r>
            <a:r>
              <a:rPr kumimoji="0" lang="de-DE" sz="1800" b="1"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touch</a:t>
            </a:r>
            <a:endPar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1800" b="1" i="0" u="none" strike="noStrike" kern="1200" cap="none" spc="0" normalizeH="0" baseline="0" noProof="0" dirty="0" smtClean="0">
              <a:ln>
                <a:noFill/>
              </a:ln>
              <a:solidFill>
                <a:prstClr val="black">
                  <a:lumMod val="85000"/>
                  <a:lumOff val="15000"/>
                </a:prstClr>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www.duh.de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500" b="0" i="0" u="none" strike="noStrike" kern="1200" cap="none" spc="0" normalizeH="0" baseline="0" noProof="0" dirty="0" smtClean="0">
                <a:ln>
                  <a:noFill/>
                </a:ln>
                <a:solidFill>
                  <a:prstClr val="black">
                    <a:lumMod val="85000"/>
                    <a:lumOff val="15000"/>
                  </a:prstClr>
                </a:solidFill>
                <a:effectLst/>
                <a:uLnTx/>
                <a:uFillTx/>
                <a:latin typeface="Calibri"/>
                <a:ea typeface="+mn-ea"/>
                <a:cs typeface="+mn-cs"/>
              </a:rPr>
              <a:t>www.duh.de/newsletter-abo</a:t>
            </a:r>
            <a:endParaRPr kumimoji="0" lang="de-DE" sz="1500" b="0"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mn-cs"/>
            </a:endParaRPr>
          </a:p>
        </p:txBody>
      </p:sp>
      <p:sp>
        <p:nvSpPr>
          <p:cNvPr id="4" name="Rechteck 3"/>
          <p:cNvSpPr/>
          <p:nvPr userDrawn="1"/>
        </p:nvSpPr>
        <p:spPr>
          <a:xfrm>
            <a:off x="0" y="0"/>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4" descr="W:\data\TYPESET\SCANS\LOGOS\DUH\2014\_für_Dokumente_Web_etc\DUH-Logo_positiv_RGB_Hintergrund_transparent_fürA4_94mmbre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ctrTitle" hasCustomPrompt="1"/>
          </p:nvPr>
        </p:nvSpPr>
        <p:spPr>
          <a:xfrm>
            <a:off x="540000" y="908720"/>
            <a:ext cx="8208464" cy="2016224"/>
          </a:xfrm>
          <a:prstGeom prst="rect">
            <a:avLst/>
          </a:prstGeom>
        </p:spPr>
        <p:txBody>
          <a:bodyPr anchor="ctr"/>
          <a:lstStyle>
            <a:lvl1pPr marL="0" marR="0" indent="0" algn="l" defTabSz="914400" rtl="0" eaLnBrk="1" fontAlgn="auto" latinLnBrk="0" hangingPunct="1">
              <a:lnSpc>
                <a:spcPct val="100000"/>
              </a:lnSpc>
              <a:spcBef>
                <a:spcPct val="0"/>
              </a:spcBef>
              <a:spcAft>
                <a:spcPts val="0"/>
              </a:spcAft>
              <a:buClrTx/>
              <a:buSzTx/>
              <a:buFontTx/>
              <a:buNone/>
              <a:tabLst/>
              <a:defRPr sz="4000" b="1">
                <a:solidFill>
                  <a:schemeClr val="tx1">
                    <a:lumMod val="85000"/>
                    <a:lumOff val="15000"/>
                  </a:schemeClr>
                </a:solidFill>
              </a:defRPr>
            </a:lvl1pPr>
          </a:lstStyle>
          <a:p>
            <a:pPr fontAlgn="auto">
              <a:spcAft>
                <a:spcPts val="0"/>
              </a:spcAft>
            </a:pPr>
            <a:r>
              <a:rPr lang="de-DE" dirty="0" smtClean="0"/>
              <a:t>Danke</a:t>
            </a:r>
            <a:endParaRPr lang="de-DE" dirty="0"/>
          </a:p>
        </p:txBody>
      </p:sp>
      <p:pic>
        <p:nvPicPr>
          <p:cNvPr id="28" name="Grafik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8788" y="4941169"/>
            <a:ext cx="485775" cy="476250"/>
          </a:xfrm>
          <a:prstGeom prst="rect">
            <a:avLst/>
          </a:prstGeom>
        </p:spPr>
      </p:pic>
      <p:pic>
        <p:nvPicPr>
          <p:cNvPr id="29" name="Grafik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7913" y="4941169"/>
            <a:ext cx="485775" cy="476249"/>
          </a:xfrm>
          <a:prstGeom prst="rect">
            <a:avLst/>
          </a:prstGeom>
        </p:spPr>
      </p:pic>
      <p:pic>
        <p:nvPicPr>
          <p:cNvPr id="30" name="Grafik 2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907261" y="4941170"/>
            <a:ext cx="485775" cy="476249"/>
          </a:xfrm>
          <a:prstGeom prst="rect">
            <a:avLst/>
          </a:prstGeom>
        </p:spPr>
      </p:pic>
      <p:pic>
        <p:nvPicPr>
          <p:cNvPr id="31" name="Grafik 3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526387" y="4941170"/>
            <a:ext cx="485773" cy="476249"/>
          </a:xfrm>
          <a:prstGeom prst="rect">
            <a:avLst/>
          </a:prstGeom>
        </p:spPr>
      </p:pic>
    </p:spTree>
    <p:extLst>
      <p:ext uri="{BB962C8B-B14F-4D97-AF65-F5344CB8AC3E}">
        <p14:creationId xmlns:p14="http://schemas.microsoft.com/office/powerpoint/2010/main" val="19585808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merkungsfolie">
    <p:spTree>
      <p:nvGrpSpPr>
        <p:cNvPr id="1" name=""/>
        <p:cNvGrpSpPr/>
        <p:nvPr/>
      </p:nvGrpSpPr>
      <p:grpSpPr>
        <a:xfrm>
          <a:off x="0" y="0"/>
          <a:ext cx="0" cy="0"/>
          <a:chOff x="0" y="0"/>
          <a:chExt cx="0" cy="0"/>
        </a:xfrm>
      </p:grpSpPr>
      <p:sp>
        <p:nvSpPr>
          <p:cNvPr id="6" name="Titel 1"/>
          <p:cNvSpPr>
            <a:spLocks noGrp="1"/>
          </p:cNvSpPr>
          <p:nvPr>
            <p:ph type="ctrTitle" hasCustomPrompt="1"/>
          </p:nvPr>
        </p:nvSpPr>
        <p:spPr>
          <a:xfrm>
            <a:off x="540000" y="620688"/>
            <a:ext cx="8064000" cy="5688632"/>
          </a:xfrm>
          <a:prstGeom prst="rect">
            <a:avLst/>
          </a:prstGeom>
        </p:spPr>
        <p:txBody>
          <a:bodyPr anchor="ctr"/>
          <a:lstStyle>
            <a:lvl1pPr algn="ctr">
              <a:defRPr sz="4000" b="1">
                <a:solidFill>
                  <a:srgbClr val="7030A0"/>
                </a:solidFill>
              </a:defRPr>
            </a:lvl1pPr>
          </a:lstStyle>
          <a:p>
            <a:r>
              <a:rPr lang="de-DE" dirty="0" smtClean="0"/>
              <a:t>Bemerkungsfolie</a:t>
            </a:r>
            <a:endParaRPr lang="de-DE" dirty="0"/>
          </a:p>
        </p:txBody>
      </p:sp>
    </p:spTree>
    <p:extLst>
      <p:ext uri="{BB962C8B-B14F-4D97-AF65-F5344CB8AC3E}">
        <p14:creationId xmlns:p14="http://schemas.microsoft.com/office/powerpoint/2010/main" val="6521215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ontakt-Folie">
    <p:spTree>
      <p:nvGrpSpPr>
        <p:cNvPr id="1" name=""/>
        <p:cNvGrpSpPr/>
        <p:nvPr/>
      </p:nvGrpSpPr>
      <p:grpSpPr>
        <a:xfrm>
          <a:off x="0" y="0"/>
          <a:ext cx="0" cy="0"/>
          <a:chOff x="0" y="0"/>
          <a:chExt cx="0" cy="0"/>
        </a:xfrm>
      </p:grpSpPr>
      <p:pic>
        <p:nvPicPr>
          <p:cNvPr id="12"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23"/>
          <a:stretch/>
        </p:blipFill>
        <p:spPr bwMode="auto">
          <a:xfrm>
            <a:off x="0" y="1"/>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userDrawn="1"/>
        </p:nvSpPr>
        <p:spPr>
          <a:xfrm>
            <a:off x="0" y="0"/>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4" descr="W:\data\TYPESET\SCANS\LOGOS\DUH\2014\_für_Dokumente_Web_etc\DUH-Logo_positiv_RGB_Hintergrund_transparent_fürA4_94mmbre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ctrTitle" hasCustomPrompt="1"/>
          </p:nvPr>
        </p:nvSpPr>
        <p:spPr>
          <a:xfrm>
            <a:off x="540000" y="908720"/>
            <a:ext cx="8208464" cy="2016224"/>
          </a:xfrm>
          <a:prstGeom prst="rect">
            <a:avLst/>
          </a:prstGeom>
        </p:spPr>
        <p:txBody>
          <a:bodyPr anchor="ctr"/>
          <a:lstStyle>
            <a:lvl1pPr marL="0" marR="0" indent="0" algn="l" defTabSz="914400" rtl="0" eaLnBrk="1" fontAlgn="auto" latinLnBrk="0" hangingPunct="1">
              <a:lnSpc>
                <a:spcPct val="100000"/>
              </a:lnSpc>
              <a:spcBef>
                <a:spcPct val="0"/>
              </a:spcBef>
              <a:spcAft>
                <a:spcPts val="0"/>
              </a:spcAft>
              <a:buClrTx/>
              <a:buSzTx/>
              <a:buFontTx/>
              <a:buNone/>
              <a:tabLst/>
              <a:defRPr sz="4000" b="1">
                <a:solidFill>
                  <a:schemeClr val="tx1">
                    <a:lumMod val="85000"/>
                    <a:lumOff val="15000"/>
                  </a:schemeClr>
                </a:solidFill>
              </a:defRPr>
            </a:lvl1pPr>
          </a:lstStyle>
          <a:p>
            <a:pPr fontAlgn="auto">
              <a:spcAft>
                <a:spcPts val="0"/>
              </a:spcAft>
            </a:pPr>
            <a:r>
              <a:rPr lang="de-DE" dirty="0" smtClean="0"/>
              <a:t>Kontakt</a:t>
            </a:r>
          </a:p>
        </p:txBody>
      </p:sp>
      <p:sp>
        <p:nvSpPr>
          <p:cNvPr id="15" name="Textplatzhalter 4"/>
          <p:cNvSpPr>
            <a:spLocks noGrp="1"/>
          </p:cNvSpPr>
          <p:nvPr>
            <p:ph type="body" sz="quarter" idx="21" hasCustomPrompt="1"/>
          </p:nvPr>
        </p:nvSpPr>
        <p:spPr>
          <a:xfrm>
            <a:off x="539750" y="4509120"/>
            <a:ext cx="3816000" cy="1584176"/>
          </a:xfrm>
          <a:prstGeom prst="rect">
            <a:avLst/>
          </a:prstGeom>
          <a:noFill/>
        </p:spPr>
        <p:txBody>
          <a:bodyPr lIns="90000" anchor="b" anchorCtr="0">
            <a:noAutofit/>
          </a:bodyPr>
          <a:lstStyle>
            <a:lvl1pPr marL="0" indent="0" algn="l">
              <a:buNone/>
              <a:defRPr sz="1500" b="0">
                <a:solidFill>
                  <a:schemeClr val="tx1">
                    <a:lumMod val="85000"/>
                    <a:lumOff val="15000"/>
                  </a:schemeClr>
                </a:solidFill>
                <a:latin typeface="Calibri" panose="020F0502020204030204" pitchFamily="34" charset="0"/>
              </a:defRPr>
            </a:lvl1pPr>
          </a:lstStyle>
          <a:p>
            <a:pPr lvl="0"/>
            <a:r>
              <a:rPr lang="de-DE" dirty="0" smtClean="0"/>
              <a:t>MA1, Funktion, </a:t>
            </a:r>
            <a:r>
              <a:rPr lang="de-DE" dirty="0" err="1" smtClean="0"/>
              <a:t>Orga</a:t>
            </a:r>
            <a:r>
              <a:rPr lang="de-DE" dirty="0" smtClean="0"/>
              <a:t>, Tel, Email</a:t>
            </a:r>
          </a:p>
        </p:txBody>
      </p:sp>
      <p:sp>
        <p:nvSpPr>
          <p:cNvPr id="16" name="Textplatzhalter 4"/>
          <p:cNvSpPr>
            <a:spLocks noGrp="1"/>
          </p:cNvSpPr>
          <p:nvPr>
            <p:ph type="body" sz="quarter" idx="22" hasCustomPrompt="1"/>
          </p:nvPr>
        </p:nvSpPr>
        <p:spPr>
          <a:xfrm>
            <a:off x="4788419" y="4509120"/>
            <a:ext cx="3816000" cy="1584176"/>
          </a:xfrm>
          <a:prstGeom prst="rect">
            <a:avLst/>
          </a:prstGeom>
          <a:noFill/>
        </p:spPr>
        <p:txBody>
          <a:bodyPr lIns="90000" anchor="b" anchorCtr="0">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500" b="0">
                <a:solidFill>
                  <a:schemeClr val="tx1">
                    <a:lumMod val="85000"/>
                    <a:lumOff val="15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MA2, Funktion, </a:t>
            </a:r>
            <a:r>
              <a:rPr lang="de-DE" dirty="0" err="1" smtClean="0"/>
              <a:t>Orga</a:t>
            </a:r>
            <a:r>
              <a:rPr lang="de-DE" dirty="0" smtClean="0"/>
              <a:t>, Tel, Email</a:t>
            </a:r>
          </a:p>
        </p:txBody>
      </p:sp>
      <p:sp>
        <p:nvSpPr>
          <p:cNvPr id="9" name="Bildplatzhalter 8"/>
          <p:cNvSpPr>
            <a:spLocks noGrp="1"/>
          </p:cNvSpPr>
          <p:nvPr>
            <p:ph type="pic" sz="quarter" idx="23"/>
          </p:nvPr>
        </p:nvSpPr>
        <p:spPr>
          <a:xfrm>
            <a:off x="611560" y="3212976"/>
            <a:ext cx="1151731" cy="1151731"/>
          </a:xfrm>
          <a:prstGeom prst="ellipse">
            <a:avLst/>
          </a:prstGeom>
        </p:spPr>
        <p:txBody>
          <a:bodyPr/>
          <a:lstStyle>
            <a:lvl1pPr>
              <a:defRPr sz="1000"/>
            </a:lvl1pPr>
          </a:lstStyle>
          <a:p>
            <a:endParaRPr lang="de-DE" dirty="0"/>
          </a:p>
        </p:txBody>
      </p:sp>
      <p:sp>
        <p:nvSpPr>
          <p:cNvPr id="20" name="Bildplatzhalter 8"/>
          <p:cNvSpPr>
            <a:spLocks noGrp="1"/>
          </p:cNvSpPr>
          <p:nvPr>
            <p:ph type="pic" sz="quarter" idx="24"/>
          </p:nvPr>
        </p:nvSpPr>
        <p:spPr>
          <a:xfrm>
            <a:off x="4869235" y="3212976"/>
            <a:ext cx="1151731" cy="1151731"/>
          </a:xfrm>
          <a:prstGeom prst="ellipse">
            <a:avLst/>
          </a:prstGeom>
        </p:spPr>
        <p:txBody>
          <a:bodyPr/>
          <a:lstStyle>
            <a:lvl1pPr>
              <a:defRPr sz="1000"/>
            </a:lvl1pPr>
          </a:lstStyle>
          <a:p>
            <a:endParaRPr lang="de-DE" dirty="0"/>
          </a:p>
        </p:txBody>
      </p:sp>
      <p:sp>
        <p:nvSpPr>
          <p:cNvPr id="10" name="Textplatzhalter 3"/>
          <p:cNvSpPr>
            <a:spLocks noGrp="1"/>
          </p:cNvSpPr>
          <p:nvPr>
            <p:ph type="body" sz="quarter" idx="16" hasCustomPrompt="1"/>
          </p:nvPr>
        </p:nvSpPr>
        <p:spPr>
          <a:xfrm rot="16200000">
            <a:off x="6065702" y="359148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Copyrights/Quellen eintragen.</a:t>
            </a:r>
            <a:endParaRPr lang="de-DE" dirty="0"/>
          </a:p>
        </p:txBody>
      </p:sp>
    </p:spTree>
    <p:extLst>
      <p:ext uri="{BB962C8B-B14F-4D97-AF65-F5344CB8AC3E}">
        <p14:creationId xmlns:p14="http://schemas.microsoft.com/office/powerpoint/2010/main" val="312380474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UH-Spend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userDrawn="1"/>
        </p:nvSpPr>
        <p:spPr>
          <a:xfrm>
            <a:off x="539553" y="4250588"/>
            <a:ext cx="3816424" cy="1846659"/>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Please</a:t>
            </a:r>
            <a:r>
              <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 </a:t>
            </a:r>
            <a:r>
              <a:rPr kumimoji="0" lang="de-DE" sz="1800" b="1"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support</a:t>
            </a:r>
            <a:r>
              <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 </a:t>
            </a:r>
            <a:r>
              <a:rPr kumimoji="0" lang="de-DE" sz="1800" b="1"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us</a:t>
            </a:r>
            <a:endPar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We have been fighting to protect our climate and natural resources for over 40 years. Please help us with a donation! Your support will enable us to fulfil our mission – for a future for nature and mankind. Sincere thanks! </a:t>
            </a:r>
            <a:r>
              <a:rPr kumimoji="0" lang="de-DE" sz="1500" b="0" i="0" u="sng"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www.duh.de/spenden</a:t>
            </a:r>
          </a:p>
        </p:txBody>
      </p:sp>
      <p:sp>
        <p:nvSpPr>
          <p:cNvPr id="32" name="Textfeld 31"/>
          <p:cNvSpPr txBox="1"/>
          <p:nvPr userDrawn="1"/>
        </p:nvSpPr>
        <p:spPr>
          <a:xfrm>
            <a:off x="4787703" y="4296755"/>
            <a:ext cx="2824445" cy="1800493"/>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de-DE" sz="1800" b="1"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Your</a:t>
            </a:r>
            <a:r>
              <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 </a:t>
            </a:r>
            <a:r>
              <a:rPr kumimoji="0" lang="de-DE" sz="1800" b="1"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contribution</a:t>
            </a:r>
            <a:r>
              <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 </a:t>
            </a:r>
            <a:r>
              <a:rPr kumimoji="0" lang="de-DE" sz="1800" b="1"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works</a:t>
            </a:r>
            <a:endParaRPr kumimoji="0" lang="de-DE" sz="1800" b="1"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Environmental Action Germany </a:t>
            </a:r>
            <a:b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b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is an accredited non-profit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organisation</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 It has been awarded the DZI Seal of Approval, the quality label for reputable fundraising </a:t>
            </a:r>
            <a:r>
              <a:rPr kumimoji="0" lang="en-US" sz="1500" b="0" i="0" u="none" strike="noStrike" kern="1200" cap="none" spc="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organisations</a:t>
            </a:r>
            <a:r>
              <a:rPr kumimoji="0" lang="en-US"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a:t>
            </a:r>
            <a:endParaRPr kumimoji="0" lang="de-DE" sz="1500" b="0" i="0" u="none" strike="noStrike" kern="1200" cap="none" spc="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endParaRPr>
          </a:p>
        </p:txBody>
      </p:sp>
      <p:sp>
        <p:nvSpPr>
          <p:cNvPr id="4" name="Rechteck 3"/>
          <p:cNvSpPr/>
          <p:nvPr userDrawn="1"/>
        </p:nvSpPr>
        <p:spPr>
          <a:xfrm>
            <a:off x="0" y="0"/>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4" descr="W:\data\TYPESET\SCANS\LOGOS\DUH\2014\_für_Dokumente_Web_etc\DUH-Logo_positiv_RGB_Hintergrund_transparent_fürA4_94mmbre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ctrTitle" hasCustomPrompt="1"/>
          </p:nvPr>
        </p:nvSpPr>
        <p:spPr>
          <a:xfrm>
            <a:off x="540000" y="908720"/>
            <a:ext cx="8208464" cy="2016224"/>
          </a:xfrm>
          <a:prstGeom prst="rect">
            <a:avLst/>
          </a:prstGeom>
        </p:spPr>
        <p:txBody>
          <a:bodyPr anchor="ctr"/>
          <a:lstStyle>
            <a:lvl1pPr marL="0" marR="0" indent="0" algn="l" defTabSz="914400" rtl="0" eaLnBrk="1" fontAlgn="auto" latinLnBrk="0" hangingPunct="1">
              <a:lnSpc>
                <a:spcPct val="100000"/>
              </a:lnSpc>
              <a:spcBef>
                <a:spcPct val="0"/>
              </a:spcBef>
              <a:spcAft>
                <a:spcPts val="0"/>
              </a:spcAft>
              <a:buClrTx/>
              <a:buSzTx/>
              <a:buFontTx/>
              <a:buNone/>
              <a:tabLst/>
              <a:defRPr sz="4000" b="1" baseline="0">
                <a:solidFill>
                  <a:schemeClr val="tx1">
                    <a:lumMod val="85000"/>
                    <a:lumOff val="15000"/>
                  </a:schemeClr>
                </a:solidFill>
              </a:defRPr>
            </a:lvl1pPr>
          </a:lstStyle>
          <a:p>
            <a:pPr fontAlgn="auto">
              <a:spcAft>
                <a:spcPts val="0"/>
              </a:spcAft>
            </a:pPr>
            <a:r>
              <a:rPr lang="de-DE" sz="3600" dirty="0" smtClean="0"/>
              <a:t>Wir kämpfen für Natur, </a:t>
            </a:r>
            <a:br>
              <a:rPr lang="de-DE" sz="3600" dirty="0" smtClean="0"/>
            </a:br>
            <a:r>
              <a:rPr lang="de-DE" sz="3600" dirty="0" smtClean="0"/>
              <a:t>Umwelt und Verbraucher!</a:t>
            </a:r>
            <a:endParaRPr lang="de-DE" sz="3600" dirty="0"/>
          </a:p>
        </p:txBody>
      </p:sp>
      <p:sp>
        <p:nvSpPr>
          <p:cNvPr id="17" name="Rechteck 16"/>
          <p:cNvSpPr/>
          <p:nvPr userDrawn="1"/>
        </p:nvSpPr>
        <p:spPr>
          <a:xfrm>
            <a:off x="0" y="6364800"/>
            <a:ext cx="9144000" cy="49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userDrawn="1"/>
        </p:nvSpPr>
        <p:spPr>
          <a:xfrm>
            <a:off x="539552" y="6364801"/>
            <a:ext cx="8280920" cy="493202"/>
          </a:xfrm>
          <a:prstGeom prst="rect">
            <a:avLst/>
          </a:prstGeom>
          <a:noFill/>
        </p:spPr>
        <p:txBody>
          <a:bodyPr wrap="square" rtlCol="0" anchor="ctr">
            <a:no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tab pos="7981950" algn="l"/>
              </a:tabLst>
              <a:defRPr/>
            </a:pPr>
            <a:r>
              <a:rPr kumimoji="0" lang="de-DE" sz="1250" b="0" i="0" u="none" strike="noStrike" kern="1200" cap="none" spc="-5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Donations</a:t>
            </a:r>
            <a:r>
              <a:rPr kumimoji="0" lang="de-DE" sz="1250" b="0" i="0" u="none" strike="noStrike" kern="1200" cap="none" spc="-5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 </a:t>
            </a:r>
            <a:r>
              <a:rPr kumimoji="0" lang="de-DE" sz="1250" b="0" i="0" u="none" strike="noStrike" kern="1200" cap="none" spc="-50" normalizeH="0" baseline="0" noProof="0" dirty="0" err="1" smtClean="0">
                <a:ln>
                  <a:noFill/>
                </a:ln>
                <a:solidFill>
                  <a:prstClr val="black">
                    <a:lumMod val="85000"/>
                    <a:lumOff val="15000"/>
                  </a:prstClr>
                </a:solidFill>
                <a:effectLst/>
                <a:uLnTx/>
                <a:uFillTx/>
                <a:latin typeface="Calibri" panose="020F0502020204030204" pitchFamily="34" charset="0"/>
                <a:ea typeface="+mn-ea"/>
                <a:cs typeface="+mn-cs"/>
              </a:rPr>
              <a:t>account</a:t>
            </a:r>
            <a:r>
              <a:rPr kumimoji="0" lang="de-DE" sz="1250" b="0" i="0" u="none" strike="noStrike" kern="1200" cap="none" spc="-50" normalizeH="0" baseline="0" noProof="0" dirty="0" smtClean="0">
                <a:ln>
                  <a:noFill/>
                </a:ln>
                <a:solidFill>
                  <a:prstClr val="black">
                    <a:lumMod val="85000"/>
                    <a:lumOff val="15000"/>
                  </a:prstClr>
                </a:solidFill>
                <a:effectLst/>
                <a:uLnTx/>
                <a:uFillTx/>
                <a:latin typeface="Calibri" panose="020F0502020204030204" pitchFamily="34" charset="0"/>
                <a:ea typeface="+mn-ea"/>
                <a:cs typeface="+mn-cs"/>
              </a:rPr>
              <a:t> Deutsche Umwelthilfe e.V.: Bank für Sozialwirtschaft Köln | IBAN: DE45 3702 0500 0008 1900 02 | BIC: BFSWDE33XXX</a:t>
            </a:r>
          </a:p>
        </p:txBody>
      </p:sp>
      <p:pic>
        <p:nvPicPr>
          <p:cNvPr id="12" name="Picture 2" descr="W:\Grafik2016\Corporate_Design\Word-Powerpoint\Bilder\DZI-Logo_fuer-Word-Rueckseiten.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66248" y="4725144"/>
            <a:ext cx="8382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603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folie grün">
    <p:spTree>
      <p:nvGrpSpPr>
        <p:cNvPr id="1" name=""/>
        <p:cNvGrpSpPr/>
        <p:nvPr/>
      </p:nvGrpSpPr>
      <p:grpSpPr>
        <a:xfrm>
          <a:off x="0" y="0"/>
          <a:ext cx="0" cy="0"/>
          <a:chOff x="0" y="0"/>
          <a:chExt cx="0" cy="0"/>
        </a:xfrm>
      </p:grpSpPr>
      <p:pic>
        <p:nvPicPr>
          <p:cNvPr id="7"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23"/>
          <a:stretch/>
        </p:blipFill>
        <p:spPr bwMode="auto">
          <a:xfrm>
            <a:off x="0" y="1"/>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userDrawn="1"/>
        </p:nvSpPr>
        <p:spPr>
          <a:xfrm>
            <a:off x="0" y="0"/>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Picture 4" descr="W:\data\TYPESET\SCANS\LOGOS\DUH\2014\_für_Dokumente_Web_etc\DUH-Logo_positiv_RGB_Hintergrund_transparent_fürA4_94mmbre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ctrTitle" hasCustomPrompt="1"/>
          </p:nvPr>
        </p:nvSpPr>
        <p:spPr>
          <a:xfrm>
            <a:off x="540000" y="1052736"/>
            <a:ext cx="8064000" cy="5256584"/>
          </a:xfrm>
          <a:prstGeom prst="rect">
            <a:avLst/>
          </a:prstGeom>
        </p:spPr>
        <p:txBody>
          <a:bodyPr anchor="ctr"/>
          <a:lstStyle>
            <a:lvl1pPr algn="l">
              <a:defRPr sz="4000" b="1">
                <a:solidFill>
                  <a:schemeClr val="tx1">
                    <a:lumMod val="85000"/>
                    <a:lumOff val="15000"/>
                  </a:schemeClr>
                </a:solidFill>
              </a:defRPr>
            </a:lvl1pPr>
          </a:lstStyle>
          <a:p>
            <a:r>
              <a:rPr lang="de-DE" dirty="0" smtClean="0"/>
              <a:t>Einleitungs-, Kapitel- oder Zwischen-folie mit einer fetten Überschrift, einem tollen Zitat oder einem interessanten Fakt. Der Text sollte nicht länger als fünf Zeilen laufen.</a:t>
            </a:r>
            <a:endParaRPr lang="de-DE" dirty="0"/>
          </a:p>
        </p:txBody>
      </p:sp>
    </p:spTree>
    <p:extLst>
      <p:ext uri="{BB962C8B-B14F-4D97-AF65-F5344CB8AC3E}">
        <p14:creationId xmlns:p14="http://schemas.microsoft.com/office/powerpoint/2010/main" val="145705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folie grün Kurztext">
    <p:spTree>
      <p:nvGrpSpPr>
        <p:cNvPr id="1" name=""/>
        <p:cNvGrpSpPr/>
        <p:nvPr/>
      </p:nvGrpSpPr>
      <p:grpSpPr>
        <a:xfrm>
          <a:off x="0" y="0"/>
          <a:ext cx="0" cy="0"/>
          <a:chOff x="0" y="0"/>
          <a:chExt cx="0" cy="0"/>
        </a:xfrm>
      </p:grpSpPr>
      <p:pic>
        <p:nvPicPr>
          <p:cNvPr id="9" name="Picture 5"/>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23"/>
          <a:stretch/>
        </p:blipFill>
        <p:spPr bwMode="auto">
          <a:xfrm>
            <a:off x="0" y="1"/>
            <a:ext cx="9144000" cy="6705600"/>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p:cNvSpPr/>
          <p:nvPr userDrawn="1"/>
        </p:nvSpPr>
        <p:spPr>
          <a:xfrm>
            <a:off x="0" y="0"/>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Picture 4" descr="W:\data\TYPESET\SCANS\LOGOS\DUH\2014\_für_Dokumente_Web_etc\DUH-Logo_positiv_RGB_Hintergrund_transparent_fürA4_94mmbreit.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
          <p:cNvSpPr>
            <a:spLocks noGrp="1"/>
          </p:cNvSpPr>
          <p:nvPr>
            <p:ph type="ctrTitle" hasCustomPrompt="1"/>
          </p:nvPr>
        </p:nvSpPr>
        <p:spPr>
          <a:xfrm>
            <a:off x="540000" y="2420888"/>
            <a:ext cx="8064000" cy="1441426"/>
          </a:xfrm>
          <a:prstGeom prst="rect">
            <a:avLst/>
          </a:prstGeom>
        </p:spPr>
        <p:txBody>
          <a:bodyPr anchor="b"/>
          <a:lstStyle>
            <a:lvl1pPr marL="0" marR="0" indent="0" algn="l" defTabSz="914400" rtl="0" eaLnBrk="1" fontAlgn="auto" latinLnBrk="0" hangingPunct="1">
              <a:lnSpc>
                <a:spcPct val="100000"/>
              </a:lnSpc>
              <a:spcBef>
                <a:spcPct val="0"/>
              </a:spcBef>
              <a:spcAft>
                <a:spcPts val="0"/>
              </a:spcAft>
              <a:buClrTx/>
              <a:buSzTx/>
              <a:buFontTx/>
              <a:buNone/>
              <a:tabLst/>
              <a:defRPr sz="4000" b="1">
                <a:solidFill>
                  <a:schemeClr val="tx1">
                    <a:lumMod val="85000"/>
                    <a:lumOff val="15000"/>
                  </a:schemeClr>
                </a:solidFill>
              </a:defRPr>
            </a:lvl1pPr>
          </a:lstStyle>
          <a:p>
            <a:pPr fontAlgn="auto">
              <a:spcAft>
                <a:spcPts val="0"/>
              </a:spcAft>
            </a:pPr>
            <a:r>
              <a:rPr lang="de-DE" dirty="0" smtClean="0"/>
              <a:t>Ein- bis maximal zweizeilige Kapitel- oder Zwischenüberschrift</a:t>
            </a:r>
            <a:endParaRPr lang="de-DE" dirty="0"/>
          </a:p>
        </p:txBody>
      </p:sp>
      <p:sp>
        <p:nvSpPr>
          <p:cNvPr id="8" name="Untertitel 2"/>
          <p:cNvSpPr>
            <a:spLocks noGrp="1"/>
          </p:cNvSpPr>
          <p:nvPr>
            <p:ph type="subTitle" idx="1" hasCustomPrompt="1"/>
          </p:nvPr>
        </p:nvSpPr>
        <p:spPr>
          <a:xfrm>
            <a:off x="540000" y="4149080"/>
            <a:ext cx="8064000" cy="1512168"/>
          </a:xfrm>
          <a:prstGeom prst="rect">
            <a:avLst/>
          </a:prstGeom>
        </p:spPr>
        <p:txBody>
          <a:bodyPr/>
          <a:lstStyle>
            <a:lvl1pPr marL="0" indent="0" algn="l">
              <a:buNone/>
              <a:defRPr sz="3000" b="1"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Aft>
                <a:spcPts val="0"/>
              </a:spcAft>
            </a:pPr>
            <a:r>
              <a:rPr lang="de-DE" dirty="0" smtClean="0"/>
              <a:t>Plus ein kurzer Erläuterungstext, worum es auf den nächsten Folien gehen wird. Dieser solle maximal vier Zeilen lang sein.</a:t>
            </a:r>
            <a:endParaRPr lang="de-DE" dirty="0"/>
          </a:p>
        </p:txBody>
      </p:sp>
    </p:spTree>
    <p:extLst>
      <p:ext uri="{BB962C8B-B14F-4D97-AF65-F5344CB8AC3E}">
        <p14:creationId xmlns:p14="http://schemas.microsoft.com/office/powerpoint/2010/main" val="35018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ischenfolie weiß">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540000" y="1052736"/>
            <a:ext cx="8064000" cy="5256584"/>
          </a:xfrm>
          <a:prstGeom prst="rect">
            <a:avLst/>
          </a:prstGeom>
        </p:spPr>
        <p:txBody>
          <a:bodyPr anchor="ctr"/>
          <a:lstStyle>
            <a:lvl1pPr algn="l">
              <a:defRPr sz="4000" b="1">
                <a:solidFill>
                  <a:srgbClr val="95C11F"/>
                </a:solidFill>
              </a:defRPr>
            </a:lvl1pPr>
          </a:lstStyle>
          <a:p>
            <a:r>
              <a:rPr lang="de-DE" dirty="0" smtClean="0"/>
              <a:t>Einleitungs-, Kapitel- oder Zwischen-folie mit einer fetten Überschrift, einem tollen Zitat oder einem interessanten Fakt. Der Text sollte nicht länger als fünf Zeilen laufen.</a:t>
            </a:r>
            <a:endParaRPr lang="de-DE" dirty="0"/>
          </a:p>
        </p:txBody>
      </p:sp>
    </p:spTree>
    <p:extLst>
      <p:ext uri="{BB962C8B-B14F-4D97-AF65-F5344CB8AC3E}">
        <p14:creationId xmlns:p14="http://schemas.microsoft.com/office/powerpoint/2010/main" val="29138298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folie weiß Kurztext">
    <p:spTree>
      <p:nvGrpSpPr>
        <p:cNvPr id="1" name=""/>
        <p:cNvGrpSpPr/>
        <p:nvPr/>
      </p:nvGrpSpPr>
      <p:grpSpPr>
        <a:xfrm>
          <a:off x="0" y="0"/>
          <a:ext cx="0" cy="0"/>
          <a:chOff x="0" y="0"/>
          <a:chExt cx="0" cy="0"/>
        </a:xfrm>
      </p:grpSpPr>
      <p:sp>
        <p:nvSpPr>
          <p:cNvPr id="16" name="Titel 1"/>
          <p:cNvSpPr>
            <a:spLocks noGrp="1"/>
          </p:cNvSpPr>
          <p:nvPr>
            <p:ph type="ctrTitle" hasCustomPrompt="1"/>
          </p:nvPr>
        </p:nvSpPr>
        <p:spPr>
          <a:xfrm>
            <a:off x="540000" y="2420888"/>
            <a:ext cx="8064000" cy="1441426"/>
          </a:xfrm>
          <a:prstGeom prst="rect">
            <a:avLst/>
          </a:prstGeom>
        </p:spPr>
        <p:txBody>
          <a:bodyPr anchor="b"/>
          <a:lstStyle>
            <a:lvl1pPr marL="0" marR="0" indent="0" algn="l" defTabSz="914400" rtl="0" eaLnBrk="1" fontAlgn="auto" latinLnBrk="0" hangingPunct="1">
              <a:lnSpc>
                <a:spcPct val="100000"/>
              </a:lnSpc>
              <a:spcBef>
                <a:spcPct val="0"/>
              </a:spcBef>
              <a:spcAft>
                <a:spcPts val="0"/>
              </a:spcAft>
              <a:buClrTx/>
              <a:buSzTx/>
              <a:buFontTx/>
              <a:buNone/>
              <a:tabLst/>
              <a:defRPr sz="4000" b="1">
                <a:solidFill>
                  <a:srgbClr val="95C11F"/>
                </a:solidFill>
              </a:defRPr>
            </a:lvl1pPr>
          </a:lstStyle>
          <a:p>
            <a:pPr fontAlgn="auto">
              <a:spcAft>
                <a:spcPts val="0"/>
              </a:spcAft>
            </a:pPr>
            <a:r>
              <a:rPr lang="de-DE" dirty="0" smtClean="0"/>
              <a:t>Ein- bis maximal zweizeilige Kapitel- oder Zwischenüberschrift</a:t>
            </a:r>
            <a:endParaRPr lang="de-DE" dirty="0"/>
          </a:p>
        </p:txBody>
      </p:sp>
      <p:sp>
        <p:nvSpPr>
          <p:cNvPr id="17" name="Untertitel 2"/>
          <p:cNvSpPr>
            <a:spLocks noGrp="1"/>
          </p:cNvSpPr>
          <p:nvPr>
            <p:ph type="subTitle" idx="1" hasCustomPrompt="1"/>
          </p:nvPr>
        </p:nvSpPr>
        <p:spPr>
          <a:xfrm>
            <a:off x="540000" y="4149080"/>
            <a:ext cx="8064000" cy="1512168"/>
          </a:xfrm>
          <a:prstGeom prst="rect">
            <a:avLst/>
          </a:prstGeom>
        </p:spPr>
        <p:txBody>
          <a:bodyPr/>
          <a:lstStyle>
            <a:lvl1pPr marL="0" indent="0" algn="l">
              <a:buNone/>
              <a:defRPr sz="3000" b="1" baseline="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auto">
              <a:spcAft>
                <a:spcPts val="0"/>
              </a:spcAft>
            </a:pPr>
            <a:r>
              <a:rPr lang="de-DE" dirty="0" smtClean="0"/>
              <a:t>Plus ein kurzer Erläuterungstext, worum es auf den nächsten Folien gehen wird. Dieser solle maximal vier Zeilen lang sein.</a:t>
            </a:r>
            <a:endParaRPr lang="de-DE" dirty="0"/>
          </a:p>
        </p:txBody>
      </p:sp>
    </p:spTree>
    <p:extLst>
      <p:ext uri="{BB962C8B-B14F-4D97-AF65-F5344CB8AC3E}">
        <p14:creationId xmlns:p14="http://schemas.microsoft.com/office/powerpoint/2010/main" val="24250779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folie Bild">
    <p:spTree>
      <p:nvGrpSpPr>
        <p:cNvPr id="1" name=""/>
        <p:cNvGrpSpPr/>
        <p:nvPr/>
      </p:nvGrpSpPr>
      <p:grpSpPr>
        <a:xfrm>
          <a:off x="0" y="0"/>
          <a:ext cx="0" cy="0"/>
          <a:chOff x="0" y="0"/>
          <a:chExt cx="0" cy="0"/>
        </a:xfrm>
      </p:grpSpPr>
      <p:sp>
        <p:nvSpPr>
          <p:cNvPr id="9" name="Bildplatzhalter 2"/>
          <p:cNvSpPr>
            <a:spLocks noGrp="1"/>
          </p:cNvSpPr>
          <p:nvPr>
            <p:ph type="pic" idx="10"/>
          </p:nvPr>
        </p:nvSpPr>
        <p:spPr>
          <a:xfrm>
            <a:off x="0" y="548680"/>
            <a:ext cx="9144000" cy="6156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itel 1"/>
          <p:cNvSpPr>
            <a:spLocks noGrp="1"/>
          </p:cNvSpPr>
          <p:nvPr>
            <p:ph type="ctrTitle" hasCustomPrompt="1"/>
          </p:nvPr>
        </p:nvSpPr>
        <p:spPr>
          <a:xfrm>
            <a:off x="540000" y="4437112"/>
            <a:ext cx="8064000" cy="1512168"/>
          </a:xfrm>
          <a:prstGeom prst="rect">
            <a:avLst/>
          </a:prstGeom>
          <a:solidFill>
            <a:schemeClr val="bg1">
              <a:alpha val="85000"/>
            </a:schemeClr>
          </a:solidFill>
        </p:spPr>
        <p:txBody>
          <a:bodyPr anchor="ctr"/>
          <a:lstStyle>
            <a:lvl1pPr algn="l">
              <a:defRPr sz="4000" b="1">
                <a:solidFill>
                  <a:srgbClr val="95C11F"/>
                </a:solidFill>
              </a:defRPr>
            </a:lvl1pPr>
          </a:lstStyle>
          <a:p>
            <a:r>
              <a:rPr lang="de-DE" dirty="0" smtClean="0"/>
              <a:t>Ein- bis maximal zweizeilige Kapitel- oder Zwischenüberschrift auf Foto</a:t>
            </a:r>
            <a:endParaRPr lang="de-DE" dirty="0"/>
          </a:p>
        </p:txBody>
      </p:sp>
      <p:sp>
        <p:nvSpPr>
          <p:cNvPr id="11" name="Textplatzhalter 3"/>
          <p:cNvSpPr>
            <a:spLocks noGrp="1"/>
          </p:cNvSpPr>
          <p:nvPr>
            <p:ph type="body" sz="quarter" idx="16" hasCustomPrompt="1"/>
          </p:nvPr>
        </p:nvSpPr>
        <p:spPr>
          <a:xfrm rot="16200000">
            <a:off x="6065702" y="3779702"/>
            <a:ext cx="5905076" cy="251520"/>
          </a:xfrm>
          <a:prstGeom prst="rect">
            <a:avLst/>
          </a:prstGeom>
        </p:spPr>
        <p:txBody>
          <a:bodyPr anchor="ct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800">
                <a:solidFill>
                  <a:schemeClr val="bg1">
                    <a:lumMod val="50000"/>
                  </a:schemeClr>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de-DE" dirty="0" smtClean="0"/>
              <a:t>© Hier Copyright eintragen und Schriftfarbe ggf. auf weiß oder schwarz umstellen.</a:t>
            </a:r>
            <a:endParaRPr lang="de-DE" dirty="0"/>
          </a:p>
        </p:txBody>
      </p:sp>
    </p:spTree>
    <p:extLst>
      <p:ext uri="{BB962C8B-B14F-4D97-AF65-F5344CB8AC3E}">
        <p14:creationId xmlns:p14="http://schemas.microsoft.com/office/powerpoint/2010/main" val="33879968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9" Type="http://schemas.openxmlformats.org/officeDocument/2006/relationships/image" Target="../media/image2.png"/><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slideLayout" Target="../slideLayouts/slideLayout38.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slideLayout" Target="../slideLayouts/slideLayout37.xml"/><Relationship Id="rId38" Type="http://schemas.openxmlformats.org/officeDocument/2006/relationships/theme" Target="../theme/theme4.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slideLayout" Target="../slideLayouts/slideLayout36.xml"/><Relationship Id="rId37" Type="http://schemas.openxmlformats.org/officeDocument/2006/relationships/slideLayout" Target="../slideLayouts/slideLayout41.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36" Type="http://schemas.openxmlformats.org/officeDocument/2006/relationships/slideLayout" Target="../slideLayouts/slideLayout40.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 Id="rId35"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7"/>
          <p:cNvSpPr txBox="1">
            <a:spLocks noChangeArrowheads="1"/>
          </p:cNvSpPr>
          <p:nvPr/>
        </p:nvSpPr>
        <p:spPr bwMode="auto">
          <a:xfrm>
            <a:off x="0" y="0"/>
            <a:ext cx="762000"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smtClean="0"/>
          </a:p>
        </p:txBody>
      </p:sp>
      <p:sp>
        <p:nvSpPr>
          <p:cNvPr id="8" name="Text Box 8"/>
          <p:cNvSpPr txBox="1">
            <a:spLocks noChangeArrowheads="1"/>
          </p:cNvSpPr>
          <p:nvPr/>
        </p:nvSpPr>
        <p:spPr bwMode="auto">
          <a:xfrm>
            <a:off x="60325" y="-187325"/>
            <a:ext cx="473075"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smtClean="0"/>
          </a:p>
        </p:txBody>
      </p:sp>
      <p:sp>
        <p:nvSpPr>
          <p:cNvPr id="10" name="Rechteck 9"/>
          <p:cNvSpPr/>
          <p:nvPr/>
        </p:nvSpPr>
        <p:spPr>
          <a:xfrm>
            <a:off x="0" y="1"/>
            <a:ext cx="9144000" cy="13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Picture 4" descr="W:\data\TYPESET\SCANS\LOGOS\DUH\2014\_für_Dokumente_Web_etc\DUH-Logo_positiv_RGB_Hintergrund_transparent_fürA4_94mmbrei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4088" y="572434"/>
            <a:ext cx="3333615" cy="408294"/>
          </a:xfrm>
          <a:prstGeom prst="rect">
            <a:avLst/>
          </a:prstGeom>
          <a:noFill/>
          <a:extLst>
            <a:ext uri="{909E8E84-426E-40DD-AFC4-6F175D3DCCD1}">
              <a14:hiddenFill xmlns:a14="http://schemas.microsoft.com/office/drawing/2010/main">
                <a:solidFill>
                  <a:srgbClr val="FFFFFF"/>
                </a:solidFill>
              </a14:hiddenFill>
            </a:ext>
          </a:extLst>
        </p:spPr>
      </p:pic>
      <p:sp>
        <p:nvSpPr>
          <p:cNvPr id="12" name="Rechteck 11"/>
          <p:cNvSpPr/>
          <p:nvPr/>
        </p:nvSpPr>
        <p:spPr>
          <a:xfrm>
            <a:off x="0" y="6364800"/>
            <a:ext cx="9144000" cy="49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8323379"/>
      </p:ext>
    </p:extLst>
  </p:cSld>
  <p:clrMap bg1="lt1" tx1="dk1" bg2="lt2" tx2="dk2" accent1="accent1" accent2="accent2" accent3="accent3" accent4="accent4" accent5="accent5" accent6="accent6" hlink="hlink" folHlink="folHlink"/>
  <p:sldLayoutIdLst>
    <p:sldLayoutId id="2147483773" r:id="rId1"/>
    <p:sldLayoutId id="2147483803"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0" y="0"/>
            <a:ext cx="762000"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smtClean="0"/>
          </a:p>
        </p:txBody>
      </p:sp>
      <p:sp>
        <p:nvSpPr>
          <p:cNvPr id="8" name="Text Box 8"/>
          <p:cNvSpPr txBox="1">
            <a:spLocks noChangeArrowheads="1"/>
          </p:cNvSpPr>
          <p:nvPr/>
        </p:nvSpPr>
        <p:spPr bwMode="auto">
          <a:xfrm>
            <a:off x="60325" y="-187325"/>
            <a:ext cx="473075"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smtClean="0"/>
          </a:p>
        </p:txBody>
      </p:sp>
    </p:spTree>
    <p:extLst>
      <p:ext uri="{BB962C8B-B14F-4D97-AF65-F5344CB8AC3E}">
        <p14:creationId xmlns:p14="http://schemas.microsoft.com/office/powerpoint/2010/main" val="2155962100"/>
      </p:ext>
    </p:extLst>
  </p:cSld>
  <p:clrMap bg1="lt1" tx1="dk1" bg2="lt2" tx2="dk2" accent1="accent1" accent2="accent2" accent3="accent3" accent4="accent4" accent5="accent5" accent6="accent6" hlink="hlink" folHlink="folHlink"/>
  <p:sldLayoutIdLst>
    <p:sldLayoutId id="214748378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0" y="0"/>
            <a:ext cx="762000"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smtClean="0"/>
          </a:p>
        </p:txBody>
      </p:sp>
      <p:sp>
        <p:nvSpPr>
          <p:cNvPr id="8" name="Text Box 8"/>
          <p:cNvSpPr txBox="1">
            <a:spLocks noChangeArrowheads="1"/>
          </p:cNvSpPr>
          <p:nvPr/>
        </p:nvSpPr>
        <p:spPr bwMode="auto">
          <a:xfrm>
            <a:off x="60325" y="-187325"/>
            <a:ext cx="473075"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smtClean="0"/>
          </a:p>
        </p:txBody>
      </p:sp>
    </p:spTree>
    <p:extLst>
      <p:ext uri="{BB962C8B-B14F-4D97-AF65-F5344CB8AC3E}">
        <p14:creationId xmlns:p14="http://schemas.microsoft.com/office/powerpoint/2010/main" val="530966694"/>
      </p:ext>
    </p:extLst>
  </p:cSld>
  <p:clrMap bg1="lt1" tx1="dk1" bg2="lt2" tx2="dk2" accent1="accent1" accent2="accent2" accent3="accent3" accent4="accent4" accent5="accent5" accent6="accent6" hlink="hlink" folHlink="folHlink"/>
  <p:sldLayoutIdLst>
    <p:sldLayoutId id="2147483767"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0" y="0"/>
            <a:ext cx="762000"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endParaRPr lang="de-DE" smtClean="0"/>
          </a:p>
        </p:txBody>
      </p:sp>
      <p:sp>
        <p:nvSpPr>
          <p:cNvPr id="8" name="Text Box 8"/>
          <p:cNvSpPr txBox="1">
            <a:spLocks noChangeArrowheads="1"/>
          </p:cNvSpPr>
          <p:nvPr/>
        </p:nvSpPr>
        <p:spPr bwMode="auto">
          <a:xfrm>
            <a:off x="60325" y="-187325"/>
            <a:ext cx="473075" cy="457200"/>
          </a:xfrm>
          <a:prstGeom prst="rect">
            <a:avLst/>
          </a:prstGeom>
          <a:noFill/>
          <a:ln>
            <a:noFill/>
          </a:ln>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defRPr/>
            </a:pPr>
            <a:endParaRPr lang="de-DE" smtClean="0"/>
          </a:p>
        </p:txBody>
      </p:sp>
      <p:pic>
        <p:nvPicPr>
          <p:cNvPr id="14" name="Picture 4" descr="W:\data\TYPESET\SCANS\LOGOS\DUH\2014\_für_Dokumente_Web_etc\DUH-Logo_positiv_RGB_Hintergrund_transparent_fürA4_94mmbreit.png"/>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6314297" y="158756"/>
            <a:ext cx="2595703" cy="31791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Gerade Verbindung 8"/>
          <p:cNvCxnSpPr/>
          <p:nvPr/>
        </p:nvCxnSpPr>
        <p:spPr>
          <a:xfrm>
            <a:off x="0" y="6696064"/>
            <a:ext cx="9144000" cy="0"/>
          </a:xfrm>
          <a:prstGeom prst="line">
            <a:avLst/>
          </a:prstGeom>
          <a:ln w="12700">
            <a:solidFill>
              <a:srgbClr val="95C11F"/>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576064"/>
            <a:ext cx="9144000" cy="0"/>
          </a:xfrm>
          <a:prstGeom prst="line">
            <a:avLst/>
          </a:prstGeom>
          <a:ln w="12700">
            <a:solidFill>
              <a:srgbClr val="95C11F"/>
            </a:solidFill>
          </a:ln>
        </p:spPr>
        <p:style>
          <a:lnRef idx="1">
            <a:schemeClr val="accent1"/>
          </a:lnRef>
          <a:fillRef idx="0">
            <a:schemeClr val="accent1"/>
          </a:fillRef>
          <a:effectRef idx="0">
            <a:schemeClr val="accent1"/>
          </a:effectRef>
          <a:fontRef idx="minor">
            <a:schemeClr val="tx1"/>
          </a:fontRef>
        </p:style>
      </p:cxnSp>
      <p:sp>
        <p:nvSpPr>
          <p:cNvPr id="11" name="Fußzeilenplatzhalter 4"/>
          <p:cNvSpPr txBox="1">
            <a:spLocks/>
          </p:cNvSpPr>
          <p:nvPr/>
        </p:nvSpPr>
        <p:spPr>
          <a:xfrm>
            <a:off x="179512" y="6714000"/>
            <a:ext cx="8234096" cy="144016"/>
          </a:xfrm>
          <a:prstGeom prst="rect">
            <a:avLst/>
          </a:prstGeom>
        </p:spPr>
        <p:txBody>
          <a:bodyPr vert="horz" lIns="72000" tIns="0" rIns="72000" bIns="0" rtlCol="0" anchor="ctr" anchorCtr="0"/>
          <a:lstStyle>
            <a:defPPr>
              <a:defRPr lang="de-DE"/>
            </a:defPPr>
            <a:lvl1pPr algn="ctr" rtl="0" fontAlgn="base">
              <a:spcBef>
                <a:spcPct val="0"/>
              </a:spcBef>
              <a:spcAft>
                <a:spcPct val="0"/>
              </a:spcAft>
              <a:defRPr sz="1200" kern="1200">
                <a:solidFill>
                  <a:schemeClr val="tx1">
                    <a:tint val="75000"/>
                  </a:schemeClr>
                </a:solidFill>
                <a:latin typeface="+mj-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l"/>
            <a:r>
              <a:rPr lang="de-DE" sz="800" b="1" baseline="0" dirty="0" smtClean="0">
                <a:solidFill>
                  <a:srgbClr val="000000"/>
                </a:solidFill>
              </a:rPr>
              <a:t>Environmental Action Germany </a:t>
            </a:r>
            <a:r>
              <a:rPr lang="de-DE" sz="800" baseline="0" dirty="0" smtClean="0">
                <a:solidFill>
                  <a:srgbClr val="000000"/>
                </a:solidFill>
              </a:rPr>
              <a:t>| </a:t>
            </a:r>
            <a:r>
              <a:rPr lang="de-DE" sz="800" baseline="0" dirty="0" err="1" smtClean="0">
                <a:solidFill>
                  <a:srgbClr val="000000"/>
                </a:solidFill>
              </a:rPr>
              <a:t>Macroplastics</a:t>
            </a:r>
            <a:r>
              <a:rPr lang="de-DE" sz="800" baseline="0" dirty="0" smtClean="0">
                <a:solidFill>
                  <a:srgbClr val="000000"/>
                </a:solidFill>
              </a:rPr>
              <a:t> </a:t>
            </a:r>
            <a:r>
              <a:rPr lang="de-DE" sz="800" baseline="0" dirty="0" err="1" smtClean="0">
                <a:solidFill>
                  <a:srgbClr val="000000"/>
                </a:solidFill>
              </a:rPr>
              <a:t>as</a:t>
            </a:r>
            <a:r>
              <a:rPr lang="de-DE" sz="800" baseline="0" dirty="0" smtClean="0">
                <a:solidFill>
                  <a:srgbClr val="000000"/>
                </a:solidFill>
              </a:rPr>
              <a:t> a </a:t>
            </a:r>
            <a:r>
              <a:rPr lang="de-DE" sz="800" baseline="0" dirty="0" err="1" smtClean="0">
                <a:solidFill>
                  <a:srgbClr val="000000"/>
                </a:solidFill>
              </a:rPr>
              <a:t>driver</a:t>
            </a:r>
            <a:r>
              <a:rPr lang="de-DE" sz="800" baseline="0" dirty="0" smtClean="0">
                <a:solidFill>
                  <a:srgbClr val="000000"/>
                </a:solidFill>
              </a:rPr>
              <a:t> </a:t>
            </a:r>
            <a:r>
              <a:rPr lang="de-DE" sz="800" baseline="0" dirty="0" err="1" smtClean="0">
                <a:solidFill>
                  <a:srgbClr val="000000"/>
                </a:solidFill>
              </a:rPr>
              <a:t>for</a:t>
            </a:r>
            <a:r>
              <a:rPr lang="de-DE" sz="800" baseline="0" dirty="0" smtClean="0">
                <a:solidFill>
                  <a:srgbClr val="000000"/>
                </a:solidFill>
              </a:rPr>
              <a:t> </a:t>
            </a:r>
            <a:r>
              <a:rPr lang="de-DE" sz="800" baseline="0" dirty="0" err="1" smtClean="0">
                <a:solidFill>
                  <a:srgbClr val="000000"/>
                </a:solidFill>
              </a:rPr>
              <a:t>microplastic</a:t>
            </a:r>
            <a:r>
              <a:rPr lang="de-DE" sz="800" baseline="0" dirty="0" smtClean="0">
                <a:solidFill>
                  <a:srgbClr val="000000"/>
                </a:solidFill>
              </a:rPr>
              <a:t> </a:t>
            </a:r>
            <a:r>
              <a:rPr lang="de-DE" sz="800" baseline="0" dirty="0" err="1" smtClean="0">
                <a:solidFill>
                  <a:srgbClr val="000000"/>
                </a:solidFill>
              </a:rPr>
              <a:t>pollution</a:t>
            </a:r>
            <a:r>
              <a:rPr lang="de-DE" sz="800" baseline="0" dirty="0" smtClean="0">
                <a:solidFill>
                  <a:srgbClr val="000000"/>
                </a:solidFill>
              </a:rPr>
              <a:t>| Laura Geßner| 2022-05-03</a:t>
            </a:r>
          </a:p>
        </p:txBody>
      </p:sp>
      <p:sp>
        <p:nvSpPr>
          <p:cNvPr id="12" name="Fußzeilenplatzhalter 4"/>
          <p:cNvSpPr txBox="1">
            <a:spLocks/>
          </p:cNvSpPr>
          <p:nvPr/>
        </p:nvSpPr>
        <p:spPr>
          <a:xfrm>
            <a:off x="7740352" y="6714000"/>
            <a:ext cx="1224136" cy="144000"/>
          </a:xfrm>
          <a:prstGeom prst="rect">
            <a:avLst/>
          </a:prstGeom>
        </p:spPr>
        <p:txBody>
          <a:bodyPr vert="horz" lIns="72000" tIns="0" rIns="72000" bIns="0" rtlCol="0" anchor="ctr" anchorCtr="0"/>
          <a:lstStyle>
            <a:defPPr>
              <a:defRPr lang="de-DE"/>
            </a:defPPr>
            <a:lvl1pPr algn="ctr" rtl="0" fontAlgn="base">
              <a:spcBef>
                <a:spcPct val="0"/>
              </a:spcBef>
              <a:spcAft>
                <a:spcPct val="0"/>
              </a:spcAft>
              <a:defRPr sz="1200" kern="1200">
                <a:solidFill>
                  <a:schemeClr val="tx1">
                    <a:tint val="75000"/>
                  </a:schemeClr>
                </a:solidFill>
                <a:latin typeface="+mj-lt"/>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fld id="{7933F327-3238-4232-A3F2-4193D7C9550C}" type="slidenum">
              <a:rPr lang="de-DE" sz="800" b="0" baseline="0" smtClean="0">
                <a:solidFill>
                  <a:srgbClr val="000000"/>
                </a:solidFill>
              </a:rPr>
              <a:t>‹Nr.›</a:t>
            </a:fld>
            <a:endParaRPr lang="de-DE" sz="800" b="0" baseline="0" dirty="0" smtClean="0">
              <a:solidFill>
                <a:srgbClr val="000000"/>
              </a:solidFill>
            </a:endParaRPr>
          </a:p>
        </p:txBody>
      </p:sp>
    </p:spTree>
    <p:extLst>
      <p:ext uri="{BB962C8B-B14F-4D97-AF65-F5344CB8AC3E}">
        <p14:creationId xmlns:p14="http://schemas.microsoft.com/office/powerpoint/2010/main" val="264187186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65" r:id="rId3"/>
    <p:sldLayoutId id="2147483751" r:id="rId4"/>
    <p:sldLayoutId id="2147483747" r:id="rId5"/>
    <p:sldLayoutId id="2147483726" r:id="rId6"/>
    <p:sldLayoutId id="2147483772" r:id="rId7"/>
    <p:sldLayoutId id="2147483727" r:id="rId8"/>
    <p:sldLayoutId id="2147483791" r:id="rId9"/>
    <p:sldLayoutId id="2147483792" r:id="rId10"/>
    <p:sldLayoutId id="2147483789" r:id="rId11"/>
    <p:sldLayoutId id="2147483788" r:id="rId12"/>
    <p:sldLayoutId id="2147483723" r:id="rId13"/>
    <p:sldLayoutId id="2147483756" r:id="rId14"/>
    <p:sldLayoutId id="2147483764" r:id="rId15"/>
    <p:sldLayoutId id="2147483768" r:id="rId16"/>
    <p:sldLayoutId id="2147483762" r:id="rId17"/>
    <p:sldLayoutId id="2147483763" r:id="rId18"/>
    <p:sldLayoutId id="2147483771" r:id="rId19"/>
    <p:sldLayoutId id="2147483790" r:id="rId20"/>
    <p:sldLayoutId id="2147483781" r:id="rId21"/>
    <p:sldLayoutId id="2147483755" r:id="rId22"/>
    <p:sldLayoutId id="2147483757" r:id="rId23"/>
    <p:sldLayoutId id="2147483725" r:id="rId24"/>
    <p:sldLayoutId id="2147483758" r:id="rId25"/>
    <p:sldLayoutId id="2147483759" r:id="rId26"/>
    <p:sldLayoutId id="2147483724" r:id="rId27"/>
    <p:sldLayoutId id="2147483754" r:id="rId28"/>
    <p:sldLayoutId id="2147483753" r:id="rId29"/>
    <p:sldLayoutId id="2147483761" r:id="rId30"/>
    <p:sldLayoutId id="2147483760" r:id="rId31"/>
    <p:sldLayoutId id="2147483748" r:id="rId32"/>
    <p:sldLayoutId id="2147483802" r:id="rId33"/>
    <p:sldLayoutId id="2147483795" r:id="rId34"/>
    <p:sldLayoutId id="2147483783" r:id="rId35"/>
    <p:sldLayoutId id="2147483786" r:id="rId36"/>
    <p:sldLayoutId id="2147483787" r:id="rId37"/>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p:cNvSpPr>
            <a:spLocks noGrp="1"/>
          </p:cNvSpPr>
          <p:nvPr>
            <p:ph type="body" sz="quarter" idx="10"/>
          </p:nvPr>
        </p:nvSpPr>
        <p:spPr/>
        <p:txBody>
          <a:bodyPr/>
          <a:lstStyle/>
          <a:p>
            <a:r>
              <a:rPr lang="en-US" dirty="0" smtClean="0"/>
              <a:t>Macroplastics </a:t>
            </a:r>
            <a:r>
              <a:rPr lang="en-US" dirty="0"/>
              <a:t>as a driver for (micro)plastic </a:t>
            </a:r>
            <a:r>
              <a:rPr lang="en-US" dirty="0" smtClean="0"/>
              <a:t>pollution</a:t>
            </a:r>
            <a:endParaRPr lang="en-AU" dirty="0"/>
          </a:p>
        </p:txBody>
      </p:sp>
      <p:sp>
        <p:nvSpPr>
          <p:cNvPr id="16" name="Textplatzhalter 15"/>
          <p:cNvSpPr>
            <a:spLocks noGrp="1"/>
          </p:cNvSpPr>
          <p:nvPr>
            <p:ph type="body" sz="quarter" idx="11"/>
          </p:nvPr>
        </p:nvSpPr>
        <p:spPr/>
        <p:txBody>
          <a:bodyPr/>
          <a:lstStyle/>
          <a:p>
            <a:r>
              <a:rPr lang="de-DE" dirty="0" err="1"/>
              <a:t>P</a:t>
            </a:r>
            <a:r>
              <a:rPr lang="de-DE" dirty="0" err="1" smtClean="0"/>
              <a:t>ractical</a:t>
            </a:r>
            <a:r>
              <a:rPr lang="de-DE" dirty="0" smtClean="0"/>
              <a:t> </a:t>
            </a:r>
            <a:r>
              <a:rPr lang="de-DE" dirty="0"/>
              <a:t>and </a:t>
            </a:r>
            <a:r>
              <a:rPr lang="de-DE" dirty="0" err="1"/>
              <a:t>regulatory</a:t>
            </a:r>
            <a:r>
              <a:rPr lang="de-DE" dirty="0"/>
              <a:t> </a:t>
            </a:r>
            <a:r>
              <a:rPr lang="de-DE" dirty="0" err="1"/>
              <a:t>solutions</a:t>
            </a:r>
            <a:endParaRPr lang="de-DE" dirty="0"/>
          </a:p>
          <a:p>
            <a:endParaRPr lang="en-AU" dirty="0"/>
          </a:p>
        </p:txBody>
      </p:sp>
      <p:sp>
        <p:nvSpPr>
          <p:cNvPr id="17" name="Textplatzhalter 16"/>
          <p:cNvSpPr>
            <a:spLocks noGrp="1"/>
          </p:cNvSpPr>
          <p:nvPr>
            <p:ph type="body" sz="quarter" idx="14"/>
          </p:nvPr>
        </p:nvSpPr>
        <p:spPr/>
        <p:txBody>
          <a:bodyPr/>
          <a:lstStyle/>
          <a:p>
            <a:r>
              <a:rPr lang="de-DE" dirty="0" smtClean="0">
                <a:solidFill>
                  <a:schemeClr val="tx1">
                    <a:lumMod val="85000"/>
                    <a:lumOff val="15000"/>
                  </a:schemeClr>
                </a:solidFill>
              </a:rPr>
              <a:t>Laura </a:t>
            </a:r>
            <a:r>
              <a:rPr lang="de-DE" dirty="0"/>
              <a:t>Geßner </a:t>
            </a:r>
            <a:r>
              <a:rPr lang="de-DE" dirty="0" smtClean="0"/>
              <a:t>| </a:t>
            </a:r>
            <a:r>
              <a:rPr lang="de-DE" dirty="0" err="1" smtClean="0"/>
              <a:t>Circular</a:t>
            </a:r>
            <a:r>
              <a:rPr lang="de-DE" dirty="0" smtClean="0"/>
              <a:t> Economy Expert | German Environmental </a:t>
            </a:r>
            <a:r>
              <a:rPr lang="de-DE" dirty="0" err="1" smtClean="0"/>
              <a:t>Aid</a:t>
            </a:r>
            <a:endParaRPr lang="de-DE" dirty="0">
              <a:solidFill>
                <a:schemeClr val="tx1">
                  <a:lumMod val="85000"/>
                  <a:lumOff val="15000"/>
                </a:schemeClr>
              </a:solidFill>
            </a:endParaRPr>
          </a:p>
        </p:txBody>
      </p:sp>
      <p:sp>
        <p:nvSpPr>
          <p:cNvPr id="18" name="Textplatzhalter 17"/>
          <p:cNvSpPr>
            <a:spLocks noGrp="1"/>
          </p:cNvSpPr>
          <p:nvPr>
            <p:ph type="body" sz="quarter" idx="15"/>
          </p:nvPr>
        </p:nvSpPr>
        <p:spPr/>
        <p:txBody>
          <a:bodyPr/>
          <a:lstStyle/>
          <a:p>
            <a:r>
              <a:rPr lang="de-DE" dirty="0" smtClean="0">
                <a:solidFill>
                  <a:schemeClr val="tx1">
                    <a:lumMod val="85000"/>
                    <a:lumOff val="15000"/>
                  </a:schemeClr>
                </a:solidFill>
              </a:rPr>
              <a:t>20</a:t>
            </a:r>
            <a:r>
              <a:rPr lang="de-DE" dirty="0" smtClean="0"/>
              <a:t>22</a:t>
            </a:r>
            <a:r>
              <a:rPr lang="de-DE" dirty="0" smtClean="0">
                <a:solidFill>
                  <a:schemeClr val="tx1">
                    <a:lumMod val="85000"/>
                    <a:lumOff val="15000"/>
                  </a:schemeClr>
                </a:solidFill>
              </a:rPr>
              <a:t>-05-03 | </a:t>
            </a:r>
            <a:r>
              <a:rPr lang="de-DE" dirty="0" err="1"/>
              <a:t>Microplastics</a:t>
            </a:r>
            <a:r>
              <a:rPr lang="de-DE" dirty="0"/>
              <a:t> in </a:t>
            </a:r>
            <a:r>
              <a:rPr lang="de-DE" dirty="0" err="1"/>
              <a:t>Lakes</a:t>
            </a:r>
            <a:r>
              <a:rPr lang="de-DE" dirty="0"/>
              <a:t> – Impacts and </a:t>
            </a:r>
            <a:r>
              <a:rPr lang="de-DE" dirty="0" err="1"/>
              <a:t>Approaches</a:t>
            </a:r>
            <a:r>
              <a:rPr lang="de-DE" dirty="0"/>
              <a:t> </a:t>
            </a:r>
            <a:r>
              <a:rPr lang="de-DE" dirty="0" err="1"/>
              <a:t>to</a:t>
            </a:r>
            <a:r>
              <a:rPr lang="de-DE" dirty="0"/>
              <a:t> Solutions</a:t>
            </a:r>
            <a:r>
              <a:rPr lang="de-DE" dirty="0" smtClean="0">
                <a:solidFill>
                  <a:schemeClr val="tx1">
                    <a:lumMod val="85000"/>
                    <a:lumOff val="15000"/>
                  </a:schemeClr>
                </a:solidFill>
              </a:rPr>
              <a:t> </a:t>
            </a:r>
            <a:endParaRPr lang="en-AU" dirty="0">
              <a:solidFill>
                <a:schemeClr val="tx1">
                  <a:lumMod val="85000"/>
                  <a:lumOff val="15000"/>
                </a:schemeClr>
              </a:solidFill>
            </a:endParaRPr>
          </a:p>
        </p:txBody>
      </p:sp>
    </p:spTree>
    <p:extLst>
      <p:ext uri="{BB962C8B-B14F-4D97-AF65-F5344CB8AC3E}">
        <p14:creationId xmlns:p14="http://schemas.microsoft.com/office/powerpoint/2010/main" val="2026823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marL="342900" indent="-342900" algn="ctr">
              <a:lnSpc>
                <a:spcPct val="150000"/>
              </a:lnSpc>
            </a:pPr>
            <a:r>
              <a:rPr lang="de-DE" dirty="0" err="1" smtClean="0"/>
              <a:t>Practical</a:t>
            </a:r>
            <a:r>
              <a:rPr lang="de-DE" dirty="0" smtClean="0"/>
              <a:t> Solutions</a:t>
            </a:r>
            <a:endParaRPr lang="de-DE" dirty="0"/>
          </a:p>
        </p:txBody>
      </p:sp>
    </p:spTree>
    <p:extLst>
      <p:ext uri="{BB962C8B-B14F-4D97-AF65-F5344CB8AC3E}">
        <p14:creationId xmlns:p14="http://schemas.microsoft.com/office/powerpoint/2010/main" val="3510456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7"/>
          </p:nvPr>
        </p:nvSpPr>
        <p:spPr/>
        <p:txBody>
          <a:bodyPr/>
          <a:lstStyle/>
          <a:p>
            <a:r>
              <a:rPr lang="de-DE" dirty="0"/>
              <a:t>© </a:t>
            </a:r>
            <a:r>
              <a:rPr lang="de-DE" dirty="0" smtClean="0"/>
              <a:t>DUH</a:t>
            </a:r>
            <a:endParaRPr lang="de-DE" dirty="0"/>
          </a:p>
        </p:txBody>
      </p:sp>
      <p:pic>
        <p:nvPicPr>
          <p:cNvPr id="8" name="Picture 2" descr="C:\Users\phili\Desktop\Arbeit\190603_Eunomia_FG_Bioplastik_EU-KOM\170905_Cartoonralph_Bioplasti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689532"/>
            <a:ext cx="5334840" cy="4725144"/>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466975" y="1772816"/>
            <a:ext cx="3168921" cy="2862322"/>
          </a:xfrm>
          <a:prstGeom prst="rect">
            <a:avLst/>
          </a:prstGeom>
          <a:noFill/>
        </p:spPr>
        <p:txBody>
          <a:bodyPr wrap="square">
            <a:spAutoFit/>
          </a:bodyPr>
          <a:lstStyle/>
          <a:p>
            <a:pPr marL="342900" indent="-342900" algn="just">
              <a:spcBef>
                <a:spcPts val="1200"/>
              </a:spcBef>
              <a:buFontTx/>
              <a:buChar char="-"/>
            </a:pPr>
            <a:r>
              <a:rPr lang="en-US" sz="2000" dirty="0" smtClean="0">
                <a:latin typeface="+mn-lt"/>
              </a:rPr>
              <a:t>Competes with food production</a:t>
            </a:r>
          </a:p>
          <a:p>
            <a:pPr marL="342900" indent="-342900" algn="just">
              <a:spcBef>
                <a:spcPts val="1200"/>
              </a:spcBef>
              <a:buFontTx/>
              <a:buChar char="-"/>
            </a:pPr>
            <a:r>
              <a:rPr lang="en-US" sz="2000" dirty="0" smtClean="0">
                <a:latin typeface="+mn-lt"/>
              </a:rPr>
              <a:t>Mostly non-recyclable</a:t>
            </a:r>
          </a:p>
          <a:p>
            <a:pPr marL="342900" indent="-342900" algn="just">
              <a:spcBef>
                <a:spcPts val="1200"/>
              </a:spcBef>
              <a:buFontTx/>
              <a:buChar char="-"/>
            </a:pPr>
            <a:r>
              <a:rPr lang="en-US" sz="2000" dirty="0" smtClean="0">
                <a:latin typeface="+mn-lt"/>
              </a:rPr>
              <a:t>Pseudo-biodegradability</a:t>
            </a:r>
          </a:p>
          <a:p>
            <a:pPr marL="342900" indent="-342900" algn="just">
              <a:spcBef>
                <a:spcPts val="1200"/>
              </a:spcBef>
              <a:buFontTx/>
              <a:buChar char="-"/>
            </a:pPr>
            <a:r>
              <a:rPr lang="en-US" sz="2000" dirty="0" smtClean="0">
                <a:latin typeface="+mn-lt"/>
              </a:rPr>
              <a:t>…</a:t>
            </a:r>
          </a:p>
          <a:p>
            <a:pPr lvl="0" algn="just">
              <a:spcBef>
                <a:spcPts val="1200"/>
              </a:spcBef>
            </a:pPr>
            <a:r>
              <a:rPr lang="en-US" sz="2000" dirty="0">
                <a:solidFill>
                  <a:srgbClr val="95C11F"/>
                </a:solidFill>
                <a:latin typeface="Calibri"/>
              </a:rPr>
              <a:t>Bioplastics aren’t the </a:t>
            </a:r>
            <a:r>
              <a:rPr lang="en-US" sz="2000" dirty="0" smtClean="0">
                <a:solidFill>
                  <a:srgbClr val="95C11F"/>
                </a:solidFill>
                <a:latin typeface="Calibri"/>
              </a:rPr>
              <a:t>solution</a:t>
            </a:r>
            <a:endParaRPr lang="en-US" sz="2000" dirty="0" smtClean="0">
              <a:latin typeface="+mn-lt"/>
            </a:endParaRPr>
          </a:p>
        </p:txBody>
      </p:sp>
      <p:sp>
        <p:nvSpPr>
          <p:cNvPr id="5" name="Textplatzhalter 5"/>
          <p:cNvSpPr>
            <a:spLocks noGrp="1"/>
          </p:cNvSpPr>
          <p:nvPr>
            <p:ph type="body" sz="quarter" idx="15"/>
          </p:nvPr>
        </p:nvSpPr>
        <p:spPr>
          <a:xfrm>
            <a:off x="466975" y="591071"/>
            <a:ext cx="8064250" cy="936104"/>
          </a:xfrm>
        </p:spPr>
        <p:txBody>
          <a:bodyPr/>
          <a:lstStyle/>
          <a:p>
            <a:r>
              <a:rPr lang="de-DE" dirty="0" smtClean="0"/>
              <a:t>Bio </a:t>
            </a:r>
            <a:r>
              <a:rPr lang="de-DE" dirty="0" err="1" smtClean="0"/>
              <a:t>plastics</a:t>
            </a:r>
            <a:r>
              <a:rPr lang="de-DE" dirty="0" smtClean="0"/>
              <a:t> – </a:t>
            </a:r>
            <a:r>
              <a:rPr lang="de-DE" dirty="0" err="1" smtClean="0"/>
              <a:t>the</a:t>
            </a:r>
            <a:r>
              <a:rPr lang="de-DE" dirty="0" smtClean="0"/>
              <a:t> </a:t>
            </a:r>
            <a:r>
              <a:rPr lang="de-DE" dirty="0" err="1" smtClean="0"/>
              <a:t>solution</a:t>
            </a:r>
            <a:r>
              <a:rPr lang="de-DE" dirty="0" smtClean="0"/>
              <a:t>?</a:t>
            </a:r>
            <a:endParaRPr lang="de-DE" dirty="0"/>
          </a:p>
        </p:txBody>
      </p:sp>
    </p:spTree>
    <p:extLst>
      <p:ext uri="{BB962C8B-B14F-4D97-AF65-F5344CB8AC3E}">
        <p14:creationId xmlns:p14="http://schemas.microsoft.com/office/powerpoint/2010/main" val="3917758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7"/>
          </p:nvPr>
        </p:nvSpPr>
        <p:spPr>
          <a:xfrm>
            <a:off x="540000" y="620688"/>
            <a:ext cx="8352479" cy="936104"/>
          </a:xfrm>
        </p:spPr>
        <p:txBody>
          <a:bodyPr/>
          <a:lstStyle/>
          <a:p>
            <a:r>
              <a:rPr lang="de-DE" dirty="0" smtClean="0"/>
              <a:t>The </a:t>
            </a:r>
            <a:r>
              <a:rPr lang="de-DE" dirty="0" err="1" smtClean="0"/>
              <a:t>solution</a:t>
            </a:r>
            <a:r>
              <a:rPr lang="de-DE" dirty="0" smtClean="0"/>
              <a:t>: </a:t>
            </a:r>
            <a:r>
              <a:rPr lang="de-DE" dirty="0" err="1" smtClean="0"/>
              <a:t>application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waste</a:t>
            </a:r>
            <a:r>
              <a:rPr lang="de-DE" dirty="0" smtClean="0"/>
              <a:t> </a:t>
            </a:r>
            <a:r>
              <a:rPr lang="de-DE" dirty="0" err="1" smtClean="0"/>
              <a:t>hierarchy</a:t>
            </a:r>
            <a:endParaRPr lang="de-DE" dirty="0"/>
          </a:p>
        </p:txBody>
      </p:sp>
      <p:pic>
        <p:nvPicPr>
          <p:cNvPr id="6" name="Inhaltsplatzhalter 7"/>
          <p:cNvPicPr>
            <a:picLocks noChangeAspect="1"/>
          </p:cNvPicPr>
          <p:nvPr/>
        </p:nvPicPr>
        <p:blipFill>
          <a:blip r:embed="rId3"/>
          <a:stretch>
            <a:fillRect/>
          </a:stretch>
        </p:blipFill>
        <p:spPr>
          <a:xfrm>
            <a:off x="2339752" y="1556792"/>
            <a:ext cx="4205253" cy="3744000"/>
          </a:xfrm>
          <a:prstGeom prst="rect">
            <a:avLst/>
          </a:prstGeom>
        </p:spPr>
      </p:pic>
      <p:sp>
        <p:nvSpPr>
          <p:cNvPr id="7" name="Textplatzhalter 1"/>
          <p:cNvSpPr txBox="1">
            <a:spLocks/>
          </p:cNvSpPr>
          <p:nvPr/>
        </p:nvSpPr>
        <p:spPr>
          <a:xfrm>
            <a:off x="0" y="5517232"/>
            <a:ext cx="7992888" cy="8206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indent="0" algn="ctr" fontAlgn="auto">
              <a:spcBef>
                <a:spcPts val="0"/>
              </a:spcBef>
              <a:spcAft>
                <a:spcPts val="0"/>
              </a:spcAft>
              <a:buFont typeface="Arial" panose="020B0604020202020204" pitchFamily="34" charset="0"/>
              <a:buNone/>
            </a:pPr>
            <a:r>
              <a:rPr lang="en-US" sz="2000" b="1" i="1" dirty="0" smtClean="0"/>
              <a:t>“Prevention and reuse offer the greatest potential for resource and climate protection." </a:t>
            </a:r>
            <a:r>
              <a:rPr lang="en-US" sz="2000" i="1" dirty="0" smtClean="0"/>
              <a:t>(Federal Environment Agency)</a:t>
            </a:r>
            <a:endParaRPr lang="de-DE" sz="2000" dirty="0"/>
          </a:p>
        </p:txBody>
      </p:sp>
      <p:sp>
        <p:nvSpPr>
          <p:cNvPr id="2" name="Textplatzhalter 1"/>
          <p:cNvSpPr>
            <a:spLocks noGrp="1"/>
          </p:cNvSpPr>
          <p:nvPr>
            <p:ph type="body" sz="quarter" idx="16"/>
          </p:nvPr>
        </p:nvSpPr>
        <p:spPr/>
        <p:txBody>
          <a:bodyPr/>
          <a:lstStyle/>
          <a:p>
            <a:endParaRPr lang="de-DE"/>
          </a:p>
        </p:txBody>
      </p:sp>
      <p:sp>
        <p:nvSpPr>
          <p:cNvPr id="3" name="Ellipse 2"/>
          <p:cNvSpPr/>
          <p:nvPr/>
        </p:nvSpPr>
        <p:spPr>
          <a:xfrm>
            <a:off x="2123728" y="1484784"/>
            <a:ext cx="4896544" cy="136815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 name="Gerade Verbindung mit Pfeil 4"/>
          <p:cNvCxnSpPr/>
          <p:nvPr/>
        </p:nvCxnSpPr>
        <p:spPr>
          <a:xfrm>
            <a:off x="4932040" y="4869160"/>
            <a:ext cx="50405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9" name="Gerade Verbindung mit Pfeil 8"/>
          <p:cNvCxnSpPr/>
          <p:nvPr/>
        </p:nvCxnSpPr>
        <p:spPr>
          <a:xfrm>
            <a:off x="5364088" y="3933056"/>
            <a:ext cx="50405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8" name="Textfeld 7"/>
          <p:cNvSpPr txBox="1"/>
          <p:nvPr/>
        </p:nvSpPr>
        <p:spPr>
          <a:xfrm>
            <a:off x="5616116" y="4684494"/>
            <a:ext cx="2888932" cy="646331"/>
          </a:xfrm>
          <a:prstGeom prst="rect">
            <a:avLst/>
          </a:prstGeom>
          <a:noFill/>
        </p:spPr>
        <p:txBody>
          <a:bodyPr wrap="none" rtlCol="0">
            <a:spAutoFit/>
          </a:bodyPr>
          <a:lstStyle/>
          <a:p>
            <a:r>
              <a:rPr lang="de-DE" sz="1800" dirty="0" err="1" smtClean="0">
                <a:latin typeface="+mj-lt"/>
              </a:rPr>
              <a:t>Landfilling</a:t>
            </a:r>
            <a:r>
              <a:rPr lang="de-DE" sz="1800" dirty="0" smtClean="0">
                <a:latin typeface="+mj-lt"/>
              </a:rPr>
              <a:t> (</a:t>
            </a:r>
            <a:r>
              <a:rPr lang="de-DE" sz="1800" dirty="0" err="1" smtClean="0">
                <a:latin typeface="+mj-lt"/>
              </a:rPr>
              <a:t>loss</a:t>
            </a:r>
            <a:r>
              <a:rPr lang="de-DE" sz="1800" dirty="0">
                <a:latin typeface="+mj-lt"/>
              </a:rPr>
              <a:t> </a:t>
            </a:r>
            <a:r>
              <a:rPr lang="de-DE" sz="1800" dirty="0" err="1" smtClean="0">
                <a:latin typeface="+mj-lt"/>
              </a:rPr>
              <a:t>of</a:t>
            </a:r>
            <a:r>
              <a:rPr lang="de-DE" sz="1800" dirty="0" smtClean="0">
                <a:latin typeface="+mj-lt"/>
              </a:rPr>
              <a:t> </a:t>
            </a:r>
            <a:r>
              <a:rPr lang="de-DE" sz="1800" dirty="0" err="1" smtClean="0">
                <a:latin typeface="+mj-lt"/>
              </a:rPr>
              <a:t>resources</a:t>
            </a:r>
            <a:r>
              <a:rPr lang="de-DE" sz="1800" dirty="0" smtClean="0">
                <a:latin typeface="+mj-lt"/>
              </a:rPr>
              <a:t>,</a:t>
            </a:r>
          </a:p>
          <a:p>
            <a:r>
              <a:rPr lang="de-DE" sz="1800" dirty="0" err="1" smtClean="0">
                <a:latin typeface="+mj-lt"/>
              </a:rPr>
              <a:t>methane</a:t>
            </a:r>
            <a:r>
              <a:rPr lang="de-DE" sz="1800" dirty="0" smtClean="0">
                <a:latin typeface="+mj-lt"/>
              </a:rPr>
              <a:t> </a:t>
            </a:r>
            <a:r>
              <a:rPr lang="de-DE" sz="1800" dirty="0" err="1" smtClean="0">
                <a:latin typeface="+mj-lt"/>
              </a:rPr>
              <a:t>emissions</a:t>
            </a:r>
            <a:r>
              <a:rPr lang="de-DE" sz="1800" dirty="0" smtClean="0">
                <a:latin typeface="+mj-lt"/>
              </a:rPr>
              <a:t>)</a:t>
            </a:r>
            <a:endParaRPr lang="de-DE" dirty="0">
              <a:latin typeface="+mj-lt"/>
            </a:endParaRPr>
          </a:p>
        </p:txBody>
      </p:sp>
      <p:sp>
        <p:nvSpPr>
          <p:cNvPr id="12" name="Textfeld 11"/>
          <p:cNvSpPr txBox="1"/>
          <p:nvPr/>
        </p:nvSpPr>
        <p:spPr>
          <a:xfrm>
            <a:off x="6012989" y="3743954"/>
            <a:ext cx="3048783" cy="646331"/>
          </a:xfrm>
          <a:prstGeom prst="rect">
            <a:avLst/>
          </a:prstGeom>
          <a:noFill/>
        </p:spPr>
        <p:txBody>
          <a:bodyPr wrap="none" rtlCol="0">
            <a:spAutoFit/>
          </a:bodyPr>
          <a:lstStyle/>
          <a:p>
            <a:r>
              <a:rPr lang="de-DE" sz="1800" dirty="0" err="1" smtClean="0">
                <a:latin typeface="+mj-lt"/>
              </a:rPr>
              <a:t>Incineration</a:t>
            </a:r>
            <a:r>
              <a:rPr lang="de-DE" sz="1800" dirty="0" smtClean="0">
                <a:latin typeface="+mj-lt"/>
              </a:rPr>
              <a:t> (</a:t>
            </a:r>
            <a:r>
              <a:rPr lang="de-DE" sz="1800" dirty="0" err="1" smtClean="0">
                <a:latin typeface="+mj-lt"/>
              </a:rPr>
              <a:t>loss</a:t>
            </a:r>
            <a:r>
              <a:rPr lang="de-DE" sz="1800" dirty="0" smtClean="0">
                <a:latin typeface="+mj-lt"/>
              </a:rPr>
              <a:t> </a:t>
            </a:r>
            <a:r>
              <a:rPr lang="de-DE" sz="1800" dirty="0" err="1" smtClean="0">
                <a:latin typeface="+mj-lt"/>
              </a:rPr>
              <a:t>of</a:t>
            </a:r>
            <a:r>
              <a:rPr lang="de-DE" sz="1800" dirty="0" smtClean="0">
                <a:latin typeface="+mj-lt"/>
              </a:rPr>
              <a:t> </a:t>
            </a:r>
            <a:r>
              <a:rPr lang="de-DE" sz="1800" dirty="0" err="1" smtClean="0">
                <a:latin typeface="+mj-lt"/>
              </a:rPr>
              <a:t>resources</a:t>
            </a:r>
            <a:r>
              <a:rPr lang="de-DE" sz="1800" dirty="0" smtClean="0">
                <a:latin typeface="+mj-lt"/>
              </a:rPr>
              <a:t>,</a:t>
            </a:r>
          </a:p>
          <a:p>
            <a:r>
              <a:rPr lang="de-DE" sz="1800" dirty="0" err="1" smtClean="0">
                <a:latin typeface="+mj-lt"/>
              </a:rPr>
              <a:t>Greenhouse</a:t>
            </a:r>
            <a:r>
              <a:rPr lang="de-DE" sz="1800" dirty="0" smtClean="0">
                <a:latin typeface="+mj-lt"/>
              </a:rPr>
              <a:t> gas </a:t>
            </a:r>
            <a:r>
              <a:rPr lang="de-DE" sz="1800" dirty="0" err="1" smtClean="0">
                <a:latin typeface="+mj-lt"/>
              </a:rPr>
              <a:t>emissions</a:t>
            </a:r>
            <a:r>
              <a:rPr lang="de-DE" sz="1800" dirty="0" smtClean="0">
                <a:latin typeface="+mj-lt"/>
              </a:rPr>
              <a:t>)</a:t>
            </a:r>
            <a:endParaRPr lang="de-DE" dirty="0">
              <a:latin typeface="+mj-lt"/>
            </a:endParaRPr>
          </a:p>
        </p:txBody>
      </p:sp>
      <p:cxnSp>
        <p:nvCxnSpPr>
          <p:cNvPr id="13" name="Gerade Verbindung mit Pfeil 12"/>
          <p:cNvCxnSpPr/>
          <p:nvPr/>
        </p:nvCxnSpPr>
        <p:spPr>
          <a:xfrm>
            <a:off x="5868144" y="3140968"/>
            <a:ext cx="504056"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4" name="Textfeld 13"/>
          <p:cNvSpPr txBox="1"/>
          <p:nvPr/>
        </p:nvSpPr>
        <p:spPr>
          <a:xfrm>
            <a:off x="6529346" y="2929113"/>
            <a:ext cx="1835311" cy="646331"/>
          </a:xfrm>
          <a:prstGeom prst="rect">
            <a:avLst/>
          </a:prstGeom>
          <a:noFill/>
        </p:spPr>
        <p:txBody>
          <a:bodyPr wrap="none" rtlCol="0">
            <a:spAutoFit/>
          </a:bodyPr>
          <a:lstStyle/>
          <a:p>
            <a:r>
              <a:rPr lang="de-DE" sz="1800" dirty="0" err="1" smtClean="0">
                <a:latin typeface="+mj-lt"/>
              </a:rPr>
              <a:t>Globally</a:t>
            </a:r>
            <a:r>
              <a:rPr lang="de-DE" sz="1800" dirty="0" smtClean="0">
                <a:latin typeface="+mj-lt"/>
              </a:rPr>
              <a:t>, </a:t>
            </a:r>
            <a:r>
              <a:rPr lang="de-DE" sz="1800" dirty="0" err="1" smtClean="0">
                <a:latin typeface="+mj-lt"/>
              </a:rPr>
              <a:t>only</a:t>
            </a:r>
            <a:r>
              <a:rPr lang="de-DE" sz="1800" dirty="0" smtClean="0">
                <a:latin typeface="+mj-lt"/>
              </a:rPr>
              <a:t> 9%,</a:t>
            </a:r>
            <a:br>
              <a:rPr lang="de-DE" sz="1800" dirty="0" smtClean="0">
                <a:latin typeface="+mj-lt"/>
              </a:rPr>
            </a:br>
            <a:r>
              <a:rPr lang="de-DE" sz="1800" dirty="0" err="1" smtClean="0">
                <a:latin typeface="+mj-lt"/>
              </a:rPr>
              <a:t>downcycling</a:t>
            </a:r>
            <a:r>
              <a:rPr lang="de-DE" sz="1800" dirty="0" smtClean="0">
                <a:latin typeface="+mj-lt"/>
              </a:rPr>
              <a:t>, … </a:t>
            </a:r>
            <a:endParaRPr lang="de-DE" dirty="0">
              <a:latin typeface="+mj-lt"/>
            </a:endParaRPr>
          </a:p>
        </p:txBody>
      </p:sp>
    </p:spTree>
    <p:extLst>
      <p:ext uri="{BB962C8B-B14F-4D97-AF65-F5344CB8AC3E}">
        <p14:creationId xmlns:p14="http://schemas.microsoft.com/office/powerpoint/2010/main" val="3147303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r>
              <a:rPr lang="de-DE" dirty="0" err="1"/>
              <a:t>P</a:t>
            </a:r>
            <a:r>
              <a:rPr lang="de-DE" dirty="0" err="1" smtClean="0"/>
              <a:t>revention</a:t>
            </a:r>
            <a:r>
              <a:rPr lang="de-DE" dirty="0" smtClean="0"/>
              <a:t>: </a:t>
            </a:r>
            <a:r>
              <a:rPr lang="de-DE" dirty="0" err="1" smtClean="0"/>
              <a:t>remove</a:t>
            </a:r>
            <a:r>
              <a:rPr lang="de-DE" dirty="0" smtClean="0"/>
              <a:t> </a:t>
            </a:r>
            <a:r>
              <a:rPr lang="de-DE" dirty="0" err="1" smtClean="0"/>
              <a:t>or</a:t>
            </a:r>
            <a:r>
              <a:rPr lang="de-DE" dirty="0" smtClean="0"/>
              <a:t> </a:t>
            </a:r>
            <a:r>
              <a:rPr lang="de-DE" dirty="0" err="1" smtClean="0"/>
              <a:t>redesign</a:t>
            </a:r>
            <a:r>
              <a:rPr lang="de-DE" dirty="0" smtClean="0"/>
              <a:t> </a:t>
            </a:r>
            <a:r>
              <a:rPr lang="de-DE" dirty="0" err="1" smtClean="0"/>
              <a:t>unneccessary</a:t>
            </a:r>
            <a:r>
              <a:rPr lang="de-DE" dirty="0" smtClean="0"/>
              <a:t>/</a:t>
            </a:r>
            <a:r>
              <a:rPr lang="de-DE" dirty="0" err="1" smtClean="0"/>
              <a:t>oversized</a:t>
            </a:r>
            <a:r>
              <a:rPr lang="de-DE" dirty="0" smtClean="0"/>
              <a:t> </a:t>
            </a:r>
            <a:r>
              <a:rPr lang="de-DE" dirty="0" err="1" smtClean="0"/>
              <a:t>packaging</a:t>
            </a:r>
            <a:endParaRPr lang="de-DE" dirty="0"/>
          </a:p>
        </p:txBody>
      </p:sp>
      <p:sp>
        <p:nvSpPr>
          <p:cNvPr id="4" name="Textplatzhalter 3"/>
          <p:cNvSpPr>
            <a:spLocks noGrp="1"/>
          </p:cNvSpPr>
          <p:nvPr>
            <p:ph type="body" sz="quarter" idx="17"/>
          </p:nvPr>
        </p:nvSpPr>
        <p:spPr/>
        <p:txBody>
          <a:bodyPr/>
          <a:lstStyle/>
          <a:p>
            <a:endParaRPr lang="de-DE"/>
          </a:p>
        </p:txBody>
      </p:sp>
      <p:pic>
        <p:nvPicPr>
          <p:cNvPr id="9" name="Grafik 8"/>
          <p:cNvPicPr>
            <a:picLocks noChangeAspect="1"/>
          </p:cNvPicPr>
          <p:nvPr/>
        </p:nvPicPr>
        <p:blipFill>
          <a:blip r:embed="rId3"/>
          <a:stretch>
            <a:fillRect/>
          </a:stretch>
        </p:blipFill>
        <p:spPr>
          <a:xfrm>
            <a:off x="683568" y="4077072"/>
            <a:ext cx="4248023" cy="2343467"/>
          </a:xfrm>
          <a:prstGeom prst="rect">
            <a:avLst/>
          </a:prstGeom>
        </p:spPr>
      </p:pic>
      <p:pic>
        <p:nvPicPr>
          <p:cNvPr id="2" name="Grafik 1"/>
          <p:cNvPicPr>
            <a:picLocks noChangeAspect="1"/>
          </p:cNvPicPr>
          <p:nvPr/>
        </p:nvPicPr>
        <p:blipFill rotWithShape="1">
          <a:blip r:embed="rId4" cstate="print">
            <a:extLst>
              <a:ext uri="{28A0092B-C50C-407E-A947-70E740481C1C}">
                <a14:useLocalDpi xmlns:a14="http://schemas.microsoft.com/office/drawing/2010/main" val="0"/>
              </a:ext>
            </a:extLst>
          </a:blip>
          <a:srcRect t="35825" b="5113"/>
          <a:stretch/>
        </p:blipFill>
        <p:spPr>
          <a:xfrm>
            <a:off x="540001" y="1884145"/>
            <a:ext cx="4572001" cy="1800200"/>
          </a:xfrm>
          <a:prstGeom prst="rect">
            <a:avLst/>
          </a:prstGeom>
        </p:spPr>
      </p:pic>
    </p:spTree>
    <p:extLst>
      <p:ext uri="{BB962C8B-B14F-4D97-AF65-F5344CB8AC3E}">
        <p14:creationId xmlns:p14="http://schemas.microsoft.com/office/powerpoint/2010/main" val="1359912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6"/>
          </p:nvPr>
        </p:nvSpPr>
        <p:spPr>
          <a:xfrm rot="16200000">
            <a:off x="6065702" y="3591062"/>
            <a:ext cx="5905076" cy="251520"/>
          </a:xfrm>
        </p:spPr>
        <p:txBody>
          <a:bodyPr/>
          <a:lstStyle/>
          <a:p>
            <a:r>
              <a:rPr lang="de-DE" dirty="0"/>
              <a:t>© Finke DUH FAIRFOOD; </a:t>
            </a:r>
            <a:r>
              <a:rPr lang="de-DE" dirty="0" err="1"/>
              <a:t>Ökodorf</a:t>
            </a:r>
            <a:r>
              <a:rPr lang="de-DE" dirty="0"/>
              <a:t> </a:t>
            </a:r>
            <a:r>
              <a:rPr lang="de-DE" dirty="0" err="1"/>
              <a:t>Brodowin</a:t>
            </a:r>
            <a:r>
              <a:rPr lang="de-DE" dirty="0"/>
              <a:t>; Demeter; SEA </a:t>
            </a:r>
            <a:r>
              <a:rPr lang="de-DE" dirty="0" smtClean="0"/>
              <a:t>ME; </a:t>
            </a:r>
            <a:r>
              <a:rPr lang="de-DE" dirty="0" err="1" smtClean="0"/>
              <a:t>Recup</a:t>
            </a:r>
            <a:r>
              <a:rPr lang="de-DE" dirty="0" smtClean="0"/>
              <a:t>, </a:t>
            </a:r>
            <a:r>
              <a:rPr lang="de-DE" dirty="0" err="1" smtClean="0"/>
              <a:t>Vytal</a:t>
            </a:r>
            <a:endParaRPr lang="de-DE" dirty="0"/>
          </a:p>
          <a:p>
            <a:endParaRPr lang="de-DE" dirty="0"/>
          </a:p>
        </p:txBody>
      </p:sp>
      <p:sp>
        <p:nvSpPr>
          <p:cNvPr id="4" name="Textplatzhalter 3"/>
          <p:cNvSpPr>
            <a:spLocks noGrp="1"/>
          </p:cNvSpPr>
          <p:nvPr>
            <p:ph type="body" sz="quarter" idx="17"/>
          </p:nvPr>
        </p:nvSpPr>
        <p:spPr/>
        <p:txBody>
          <a:bodyPr/>
          <a:lstStyle/>
          <a:p>
            <a:r>
              <a:rPr lang="fr-FR" sz="2600" dirty="0" err="1"/>
              <a:t>R</a:t>
            </a:r>
            <a:r>
              <a:rPr lang="fr-FR" sz="2600" dirty="0" err="1" smtClean="0"/>
              <a:t>eusable</a:t>
            </a:r>
            <a:r>
              <a:rPr lang="fr-FR" sz="2600" dirty="0" smtClean="0"/>
              <a:t> packaging: possible applications</a:t>
            </a:r>
            <a:endParaRPr lang="de-DE" sz="2600" dirty="0"/>
          </a:p>
        </p:txBody>
      </p:sp>
      <p:pic>
        <p:nvPicPr>
          <p:cNvPr id="7" name="Inhaltsplatzhalt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b="25900"/>
          <a:stretch/>
        </p:blipFill>
        <p:spPr>
          <a:xfrm>
            <a:off x="578516" y="1868156"/>
            <a:ext cx="3277421" cy="1920884"/>
          </a:xfrm>
        </p:spPr>
      </p:pic>
      <p:pic>
        <p:nvPicPr>
          <p:cNvPr id="10" name="Grafik 9"/>
          <p:cNvPicPr>
            <a:picLocks noChangeAspect="1"/>
          </p:cNvPicPr>
          <p:nvPr/>
        </p:nvPicPr>
        <p:blipFill>
          <a:blip r:embed="rId4"/>
          <a:stretch>
            <a:fillRect/>
          </a:stretch>
        </p:blipFill>
        <p:spPr>
          <a:xfrm>
            <a:off x="5660601" y="1814415"/>
            <a:ext cx="1239527" cy="1584176"/>
          </a:xfrm>
          <a:prstGeom prst="rect">
            <a:avLst/>
          </a:prstGeom>
        </p:spPr>
      </p:pic>
      <p:pic>
        <p:nvPicPr>
          <p:cNvPr id="11" name="Grafik 10"/>
          <p:cNvPicPr>
            <a:picLocks noChangeAspect="1"/>
          </p:cNvPicPr>
          <p:nvPr/>
        </p:nvPicPr>
        <p:blipFill>
          <a:blip r:embed="rId5"/>
          <a:stretch>
            <a:fillRect/>
          </a:stretch>
        </p:blipFill>
        <p:spPr>
          <a:xfrm>
            <a:off x="4294360" y="1528956"/>
            <a:ext cx="862485" cy="2127259"/>
          </a:xfrm>
          <a:prstGeom prst="rect">
            <a:avLst/>
          </a:prstGeom>
        </p:spPr>
      </p:pic>
      <p:pic>
        <p:nvPicPr>
          <p:cNvPr id="12" name="Grafik 11"/>
          <p:cNvPicPr>
            <a:picLocks noChangeAspect="1"/>
          </p:cNvPicPr>
          <p:nvPr/>
        </p:nvPicPr>
        <p:blipFill>
          <a:blip r:embed="rId6"/>
          <a:stretch>
            <a:fillRect/>
          </a:stretch>
        </p:blipFill>
        <p:spPr>
          <a:xfrm>
            <a:off x="7114856" y="1528956"/>
            <a:ext cx="1489395" cy="1779400"/>
          </a:xfrm>
          <a:prstGeom prst="rect">
            <a:avLst/>
          </a:prstGeom>
        </p:spPr>
      </p:pic>
      <p:pic>
        <p:nvPicPr>
          <p:cNvPr id="13" name="Grafik 12"/>
          <p:cNvPicPr>
            <a:picLocks noChangeAspect="1"/>
          </p:cNvPicPr>
          <p:nvPr/>
        </p:nvPicPr>
        <p:blipFill rotWithShape="1">
          <a:blip r:embed="rId7" cstate="print">
            <a:extLst>
              <a:ext uri="{28A0092B-C50C-407E-A947-70E740481C1C}">
                <a14:useLocalDpi xmlns:a14="http://schemas.microsoft.com/office/drawing/2010/main" val="0"/>
              </a:ext>
            </a:extLst>
          </a:blip>
          <a:srcRect t="19843"/>
          <a:stretch/>
        </p:blipFill>
        <p:spPr>
          <a:xfrm>
            <a:off x="1331640" y="4365104"/>
            <a:ext cx="2779514" cy="1681528"/>
          </a:xfrm>
          <a:prstGeom prst="rect">
            <a:avLst/>
          </a:prstGeom>
        </p:spPr>
      </p:pic>
    </p:spTree>
    <p:extLst>
      <p:ext uri="{BB962C8B-B14F-4D97-AF65-F5344CB8AC3E}">
        <p14:creationId xmlns:p14="http://schemas.microsoft.com/office/powerpoint/2010/main" val="694106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marL="342900" indent="-342900" algn="ctr">
              <a:lnSpc>
                <a:spcPct val="150000"/>
              </a:lnSpc>
            </a:pPr>
            <a:r>
              <a:rPr lang="de-DE" dirty="0" err="1" smtClean="0"/>
              <a:t>Regulatory</a:t>
            </a:r>
            <a:r>
              <a:rPr lang="de-DE" dirty="0" smtClean="0"/>
              <a:t> Solutions</a:t>
            </a:r>
            <a:endParaRPr lang="de-DE" dirty="0"/>
          </a:p>
        </p:txBody>
      </p:sp>
    </p:spTree>
    <p:extLst>
      <p:ext uri="{BB962C8B-B14F-4D97-AF65-F5344CB8AC3E}">
        <p14:creationId xmlns:p14="http://schemas.microsoft.com/office/powerpoint/2010/main" val="33148392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7"/>
          </p:nvPr>
        </p:nvSpPr>
        <p:spPr>
          <a:xfrm>
            <a:off x="540000" y="620688"/>
            <a:ext cx="8352479" cy="936104"/>
          </a:xfrm>
        </p:spPr>
        <p:txBody>
          <a:bodyPr/>
          <a:lstStyle/>
          <a:p>
            <a:r>
              <a:rPr lang="de-DE" dirty="0" smtClean="0"/>
              <a:t>Recommended </a:t>
            </a:r>
            <a:r>
              <a:rPr lang="de-DE" dirty="0" err="1" smtClean="0"/>
              <a:t>policies</a:t>
            </a:r>
            <a:endParaRPr lang="de-DE" dirty="0"/>
          </a:p>
        </p:txBody>
      </p:sp>
      <p:sp>
        <p:nvSpPr>
          <p:cNvPr id="2" name="Textplatzhalter 1"/>
          <p:cNvSpPr>
            <a:spLocks noGrp="1"/>
          </p:cNvSpPr>
          <p:nvPr>
            <p:ph type="body" sz="quarter" idx="16"/>
          </p:nvPr>
        </p:nvSpPr>
        <p:spPr/>
        <p:txBody>
          <a:bodyPr/>
          <a:lstStyle/>
          <a:p>
            <a:endParaRPr lang="de-DE"/>
          </a:p>
        </p:txBody>
      </p:sp>
      <p:sp>
        <p:nvSpPr>
          <p:cNvPr id="3" name="Rechteck 2"/>
          <p:cNvSpPr/>
          <p:nvPr/>
        </p:nvSpPr>
        <p:spPr>
          <a:xfrm>
            <a:off x="540444" y="1790009"/>
            <a:ext cx="5256138" cy="2400657"/>
          </a:xfrm>
          <a:prstGeom prst="rect">
            <a:avLst/>
          </a:prstGeom>
        </p:spPr>
        <p:txBody>
          <a:bodyPr wrap="square">
            <a:spAutoFit/>
          </a:bodyPr>
          <a:lstStyle/>
          <a:p>
            <a:pPr marL="342900" indent="-342900">
              <a:lnSpc>
                <a:spcPct val="150000"/>
              </a:lnSpc>
              <a:buClr>
                <a:schemeClr val="accent3"/>
              </a:buClr>
              <a:buFont typeface="Arial" panose="020B0604020202020204" pitchFamily="34" charset="0"/>
              <a:buChar char="•"/>
            </a:pPr>
            <a:r>
              <a:rPr lang="en-US" sz="2000" dirty="0" smtClean="0">
                <a:solidFill>
                  <a:srgbClr val="000000"/>
                </a:solidFill>
                <a:latin typeface="Calibri" panose="020F0502020204030204" pitchFamily="34" charset="0"/>
              </a:rPr>
              <a:t>Set waste reduction targets</a:t>
            </a:r>
            <a:endParaRPr lang="en-US" sz="2000" dirty="0">
              <a:solidFill>
                <a:srgbClr val="000000"/>
              </a:solidFill>
              <a:latin typeface="Calibri" panose="020F0502020204030204" pitchFamily="34" charset="0"/>
            </a:endParaRPr>
          </a:p>
          <a:p>
            <a:pPr marL="342900" indent="-342900">
              <a:lnSpc>
                <a:spcPct val="150000"/>
              </a:lnSpc>
              <a:buClr>
                <a:schemeClr val="accent3"/>
              </a:buClr>
              <a:buFont typeface="Arial" panose="020B0604020202020204" pitchFamily="34" charset="0"/>
              <a:buChar char="•"/>
            </a:pPr>
            <a:r>
              <a:rPr lang="en-US" sz="2000" dirty="0">
                <a:solidFill>
                  <a:srgbClr val="000000"/>
                </a:solidFill>
                <a:latin typeface="Calibri" panose="020F0502020204030204" pitchFamily="34" charset="0"/>
              </a:rPr>
              <a:t>Define reuse </a:t>
            </a:r>
            <a:r>
              <a:rPr lang="en-US" sz="2000" dirty="0" smtClean="0">
                <a:solidFill>
                  <a:srgbClr val="000000"/>
                </a:solidFill>
                <a:latin typeface="Calibri" panose="020F0502020204030204" pitchFamily="34" charset="0"/>
              </a:rPr>
              <a:t>targets/quotas</a:t>
            </a:r>
            <a:endParaRPr lang="en-US" sz="2000" dirty="0">
              <a:solidFill>
                <a:srgbClr val="000000"/>
              </a:solidFill>
              <a:latin typeface="Calibri" panose="020F0502020204030204" pitchFamily="34" charset="0"/>
            </a:endParaRPr>
          </a:p>
          <a:p>
            <a:pPr marL="342900" indent="-342900">
              <a:lnSpc>
                <a:spcPct val="150000"/>
              </a:lnSpc>
              <a:buClr>
                <a:schemeClr val="accent3"/>
              </a:buClr>
              <a:buFont typeface="Arial" panose="020B0604020202020204" pitchFamily="34" charset="0"/>
              <a:buChar char="•"/>
            </a:pPr>
            <a:r>
              <a:rPr lang="en-US" sz="2000" dirty="0" smtClean="0">
                <a:solidFill>
                  <a:srgbClr val="000000"/>
                </a:solidFill>
                <a:latin typeface="Calibri" panose="020F0502020204030204" pitchFamily="34" charset="0"/>
              </a:rPr>
              <a:t>Fiscal and other financial incentives</a:t>
            </a:r>
          </a:p>
          <a:p>
            <a:pPr marL="342900" indent="-342900">
              <a:lnSpc>
                <a:spcPct val="150000"/>
              </a:lnSpc>
              <a:buClr>
                <a:schemeClr val="accent3"/>
              </a:buClr>
              <a:buFont typeface="Arial" panose="020B0604020202020204" pitchFamily="34" charset="0"/>
              <a:buChar char="•"/>
            </a:pPr>
            <a:r>
              <a:rPr lang="en-US" sz="2000" dirty="0" smtClean="0">
                <a:solidFill>
                  <a:srgbClr val="000000"/>
                </a:solidFill>
                <a:latin typeface="Calibri" panose="020F0502020204030204" pitchFamily="34" charset="0"/>
              </a:rPr>
              <a:t>Better </a:t>
            </a:r>
            <a:r>
              <a:rPr lang="en-US" sz="2000" dirty="0">
                <a:solidFill>
                  <a:srgbClr val="000000"/>
                </a:solidFill>
                <a:latin typeface="Calibri" panose="020F0502020204030204" pitchFamily="34" charset="0"/>
              </a:rPr>
              <a:t>labeling and consumer </a:t>
            </a:r>
            <a:r>
              <a:rPr lang="en-US" sz="2000" dirty="0" smtClean="0">
                <a:solidFill>
                  <a:srgbClr val="000000"/>
                </a:solidFill>
                <a:latin typeface="Calibri" panose="020F0502020204030204" pitchFamily="34" charset="0"/>
              </a:rPr>
              <a:t>information</a:t>
            </a:r>
          </a:p>
          <a:p>
            <a:pPr marL="342900" indent="-342900">
              <a:lnSpc>
                <a:spcPct val="150000"/>
              </a:lnSpc>
              <a:buClr>
                <a:schemeClr val="accent3"/>
              </a:buClr>
              <a:buFont typeface="Arial" panose="020B0604020202020204" pitchFamily="34" charset="0"/>
              <a:buChar char="•"/>
            </a:pPr>
            <a:r>
              <a:rPr lang="en-US" sz="2000" dirty="0" smtClean="0">
                <a:solidFill>
                  <a:srgbClr val="000000"/>
                </a:solidFill>
                <a:latin typeface="Calibri" panose="020F0502020204030204" pitchFamily="34" charset="0"/>
              </a:rPr>
              <a:t>Provisions for Green Public Procurement</a:t>
            </a:r>
          </a:p>
        </p:txBody>
      </p:sp>
      <p:sp>
        <p:nvSpPr>
          <p:cNvPr id="13" name="Rechteck 12"/>
          <p:cNvSpPr/>
          <p:nvPr/>
        </p:nvSpPr>
        <p:spPr>
          <a:xfrm>
            <a:off x="539998" y="4869160"/>
            <a:ext cx="5256584" cy="1477328"/>
          </a:xfrm>
          <a:prstGeom prst="rect">
            <a:avLst/>
          </a:prstGeom>
        </p:spPr>
        <p:txBody>
          <a:bodyPr wrap="square">
            <a:spAutoFit/>
          </a:bodyPr>
          <a:lstStyle/>
          <a:p>
            <a:pPr>
              <a:lnSpc>
                <a:spcPct val="150000"/>
              </a:lnSpc>
            </a:pPr>
            <a:r>
              <a:rPr lang="en-US" sz="2000" b="1" dirty="0" smtClean="0">
                <a:solidFill>
                  <a:schemeClr val="accent2"/>
                </a:solidFill>
                <a:latin typeface="Calibri" panose="020F0502020204030204" pitchFamily="34" charset="0"/>
                <a:sym typeface="Wingdings" panose="05000000000000000000" pitchFamily="2" charset="2"/>
              </a:rPr>
              <a:t> UN Treaty on plastic pollution</a:t>
            </a:r>
          </a:p>
          <a:p>
            <a:pPr marL="342900" indent="-342900">
              <a:lnSpc>
                <a:spcPct val="150000"/>
              </a:lnSpc>
              <a:buFont typeface="Wingdings" panose="05000000000000000000" pitchFamily="2" charset="2"/>
              <a:buChar char="à"/>
            </a:pPr>
            <a:r>
              <a:rPr lang="en-US" sz="2000" b="1" dirty="0" smtClean="0">
                <a:solidFill>
                  <a:schemeClr val="accent2"/>
                </a:solidFill>
                <a:latin typeface="Calibri" panose="020F0502020204030204" pitchFamily="34" charset="0"/>
                <a:sym typeface="Wingdings" panose="05000000000000000000" pitchFamily="2" charset="2"/>
              </a:rPr>
              <a:t>EU </a:t>
            </a:r>
            <a:r>
              <a:rPr lang="en-US" sz="2000" b="1" dirty="0" smtClean="0">
                <a:solidFill>
                  <a:schemeClr val="accent2"/>
                </a:solidFill>
                <a:latin typeface="Calibri" panose="020F0502020204030204" pitchFamily="34" charset="0"/>
              </a:rPr>
              <a:t>Packaging </a:t>
            </a:r>
            <a:r>
              <a:rPr lang="en-US" sz="2000" b="1" dirty="0">
                <a:solidFill>
                  <a:schemeClr val="accent2"/>
                </a:solidFill>
                <a:latin typeface="Calibri" panose="020F0502020204030204" pitchFamily="34" charset="0"/>
              </a:rPr>
              <a:t>and Packaging Waste </a:t>
            </a:r>
            <a:r>
              <a:rPr lang="en-US" sz="2000" b="1" dirty="0" smtClean="0">
                <a:solidFill>
                  <a:schemeClr val="accent2"/>
                </a:solidFill>
                <a:latin typeface="Calibri" panose="020F0502020204030204" pitchFamily="34" charset="0"/>
              </a:rPr>
              <a:t>Directive</a:t>
            </a:r>
          </a:p>
          <a:p>
            <a:pPr marL="342900" indent="-342900">
              <a:lnSpc>
                <a:spcPct val="150000"/>
              </a:lnSpc>
              <a:buFont typeface="Wingdings" panose="05000000000000000000" pitchFamily="2" charset="2"/>
              <a:buChar char="à"/>
            </a:pPr>
            <a:r>
              <a:rPr lang="en-US" sz="2000" b="1" dirty="0" smtClean="0">
                <a:solidFill>
                  <a:schemeClr val="accent2"/>
                </a:solidFill>
                <a:latin typeface="Calibri" panose="020F0502020204030204" pitchFamily="34" charset="0"/>
              </a:rPr>
              <a:t>National Packaging laws</a:t>
            </a:r>
            <a:endParaRPr lang="en-US" sz="2000" b="1" dirty="0">
              <a:solidFill>
                <a:schemeClr val="accent2"/>
              </a:solidFill>
              <a:latin typeface="Calibri" panose="020F0502020204030204" pitchFamily="34" charset="0"/>
            </a:endParaRPr>
          </a:p>
        </p:txBody>
      </p:sp>
      <p:sp>
        <p:nvSpPr>
          <p:cNvPr id="6" name="Rechteck 5"/>
          <p:cNvSpPr/>
          <p:nvPr/>
        </p:nvSpPr>
        <p:spPr>
          <a:xfrm>
            <a:off x="6516216" y="439147"/>
            <a:ext cx="1749792" cy="3770263"/>
          </a:xfrm>
          <a:prstGeom prst="rect">
            <a:avLst/>
          </a:prstGeom>
        </p:spPr>
        <p:txBody>
          <a:bodyPr wrap="square">
            <a:spAutoFit/>
          </a:bodyPr>
          <a:lstStyle/>
          <a:p>
            <a:r>
              <a:rPr lang="de-DE" sz="19900" b="1" dirty="0"/>
              <a:t>§</a:t>
            </a:r>
            <a:r>
              <a:rPr lang="de-DE" sz="23900" dirty="0"/>
              <a:t> </a:t>
            </a:r>
          </a:p>
        </p:txBody>
      </p:sp>
    </p:spTree>
    <p:extLst>
      <p:ext uri="{BB962C8B-B14F-4D97-AF65-F5344CB8AC3E}">
        <p14:creationId xmlns:p14="http://schemas.microsoft.com/office/powerpoint/2010/main" val="2338306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40001" y="1700808"/>
            <a:ext cx="5760640" cy="4709119"/>
          </a:xfrm>
        </p:spPr>
        <p:txBody>
          <a:bodyPr/>
          <a:lstStyle/>
          <a:p>
            <a:r>
              <a:rPr lang="en-US" dirty="0"/>
              <a:t>Waste reduction targets for packaging </a:t>
            </a:r>
            <a:r>
              <a:rPr lang="en-US" dirty="0" smtClean="0"/>
              <a:t>waste</a:t>
            </a:r>
          </a:p>
          <a:p>
            <a:endParaRPr lang="de-DE" dirty="0" smtClean="0">
              <a:solidFill>
                <a:prstClr val="black"/>
              </a:solidFill>
            </a:endParaRPr>
          </a:p>
          <a:p>
            <a:pPr marL="342900" indent="-342900">
              <a:buFont typeface="Wingdings" panose="05000000000000000000" pitchFamily="2" charset="2"/>
              <a:buChar char="à"/>
            </a:pPr>
            <a:r>
              <a:rPr lang="de-DE" b="0" dirty="0" err="1" smtClean="0">
                <a:solidFill>
                  <a:prstClr val="black"/>
                </a:solidFill>
                <a:sym typeface="Wingdings" panose="05000000000000000000" pitchFamily="2" charset="2"/>
              </a:rPr>
              <a:t>Counteract</a:t>
            </a:r>
            <a:r>
              <a:rPr lang="de-DE" b="0" dirty="0" smtClean="0">
                <a:solidFill>
                  <a:prstClr val="black"/>
                </a:solidFill>
                <a:sym typeface="Wingdings" panose="05000000000000000000" pitchFamily="2" charset="2"/>
              </a:rPr>
              <a:t> </a:t>
            </a:r>
            <a:r>
              <a:rPr lang="de-DE" b="0" dirty="0" err="1" smtClean="0">
                <a:solidFill>
                  <a:prstClr val="black"/>
                </a:solidFill>
                <a:sym typeface="Wingdings" panose="05000000000000000000" pitchFamily="2" charset="2"/>
              </a:rPr>
              <a:t>ever-rising</a:t>
            </a:r>
            <a:r>
              <a:rPr lang="de-DE" b="0" dirty="0" smtClean="0">
                <a:solidFill>
                  <a:prstClr val="black"/>
                </a:solidFill>
                <a:sym typeface="Wingdings" panose="05000000000000000000" pitchFamily="2" charset="2"/>
              </a:rPr>
              <a:t> </a:t>
            </a:r>
            <a:r>
              <a:rPr lang="de-DE" b="0" dirty="0" err="1" smtClean="0">
                <a:solidFill>
                  <a:prstClr val="black"/>
                </a:solidFill>
                <a:sym typeface="Wingdings" panose="05000000000000000000" pitchFamily="2" charset="2"/>
              </a:rPr>
              <a:t>amounts</a:t>
            </a:r>
            <a:r>
              <a:rPr lang="de-DE" b="0" dirty="0" smtClean="0">
                <a:solidFill>
                  <a:prstClr val="black"/>
                </a:solidFill>
                <a:sym typeface="Wingdings" panose="05000000000000000000" pitchFamily="2" charset="2"/>
              </a:rPr>
              <a:t> </a:t>
            </a:r>
            <a:r>
              <a:rPr lang="de-DE" b="0" dirty="0" err="1" smtClean="0">
                <a:solidFill>
                  <a:prstClr val="black"/>
                </a:solidFill>
                <a:sym typeface="Wingdings" panose="05000000000000000000" pitchFamily="2" charset="2"/>
              </a:rPr>
              <a:t>of</a:t>
            </a:r>
            <a:r>
              <a:rPr lang="de-DE" b="0" dirty="0" smtClean="0">
                <a:solidFill>
                  <a:prstClr val="black"/>
                </a:solidFill>
                <a:sym typeface="Wingdings" panose="05000000000000000000" pitchFamily="2" charset="2"/>
              </a:rPr>
              <a:t> </a:t>
            </a:r>
            <a:r>
              <a:rPr lang="de-DE" b="0" dirty="0" err="1" smtClean="0">
                <a:solidFill>
                  <a:prstClr val="black"/>
                </a:solidFill>
                <a:sym typeface="Wingdings" panose="05000000000000000000" pitchFamily="2" charset="2"/>
              </a:rPr>
              <a:t>packaging</a:t>
            </a:r>
            <a:r>
              <a:rPr lang="de-DE" b="0" dirty="0" smtClean="0">
                <a:solidFill>
                  <a:prstClr val="black"/>
                </a:solidFill>
                <a:sym typeface="Wingdings" panose="05000000000000000000" pitchFamily="2" charset="2"/>
              </a:rPr>
              <a:t> </a:t>
            </a:r>
            <a:r>
              <a:rPr lang="de-DE" b="0" dirty="0" err="1" smtClean="0">
                <a:solidFill>
                  <a:prstClr val="black"/>
                </a:solidFill>
                <a:sym typeface="Wingdings" panose="05000000000000000000" pitchFamily="2" charset="2"/>
              </a:rPr>
              <a:t>waste</a:t>
            </a:r>
            <a:endParaRPr lang="de-DE" b="0" dirty="0" smtClean="0">
              <a:solidFill>
                <a:prstClr val="black"/>
              </a:solidFill>
              <a:sym typeface="Wingdings" panose="05000000000000000000" pitchFamily="2" charset="2"/>
            </a:endParaRPr>
          </a:p>
          <a:p>
            <a:pPr marL="342900" indent="-342900">
              <a:buFont typeface="Wingdings" panose="05000000000000000000" pitchFamily="2" charset="2"/>
              <a:buChar char="à"/>
            </a:pPr>
            <a:r>
              <a:rPr lang="de-DE" b="0" dirty="0" err="1" smtClean="0">
                <a:solidFill>
                  <a:prstClr val="black"/>
                </a:solidFill>
                <a:sym typeface="Wingdings" panose="05000000000000000000" pitchFamily="2" charset="2"/>
              </a:rPr>
              <a:t>Measurability</a:t>
            </a:r>
            <a:r>
              <a:rPr lang="de-DE" b="0" dirty="0" smtClean="0">
                <a:solidFill>
                  <a:prstClr val="black"/>
                </a:solidFill>
                <a:sym typeface="Wingdings" panose="05000000000000000000" pitchFamily="2" charset="2"/>
              </a:rPr>
              <a:t> &amp; </a:t>
            </a:r>
            <a:r>
              <a:rPr lang="de-DE" b="0" dirty="0" err="1" smtClean="0">
                <a:solidFill>
                  <a:prstClr val="black"/>
                </a:solidFill>
                <a:sym typeface="Wingdings" panose="05000000000000000000" pitchFamily="2" charset="2"/>
              </a:rPr>
              <a:t>Accountability</a:t>
            </a:r>
            <a:endParaRPr lang="de-DE" b="0" dirty="0">
              <a:solidFill>
                <a:prstClr val="black"/>
              </a:solidFill>
            </a:endParaRPr>
          </a:p>
          <a:p>
            <a:r>
              <a:rPr lang="de-DE" dirty="0" smtClean="0">
                <a:solidFill>
                  <a:prstClr val="black"/>
                </a:solidFill>
              </a:rPr>
              <a:t/>
            </a:r>
            <a:br>
              <a:rPr lang="de-DE" dirty="0" smtClean="0">
                <a:solidFill>
                  <a:prstClr val="black"/>
                </a:solidFill>
              </a:rPr>
            </a:br>
            <a:r>
              <a:rPr lang="de-DE" dirty="0" smtClean="0">
                <a:solidFill>
                  <a:prstClr val="black"/>
                </a:solidFill>
              </a:rPr>
              <a:t>Reuse </a:t>
            </a:r>
            <a:r>
              <a:rPr lang="de-DE" dirty="0" err="1" smtClean="0">
                <a:solidFill>
                  <a:prstClr val="black"/>
                </a:solidFill>
              </a:rPr>
              <a:t>targets</a:t>
            </a:r>
            <a:r>
              <a:rPr lang="de-DE" dirty="0" smtClean="0">
                <a:solidFill>
                  <a:prstClr val="black"/>
                </a:solidFill>
              </a:rPr>
              <a:t> </a:t>
            </a:r>
            <a:r>
              <a:rPr lang="de-DE" dirty="0" err="1" smtClean="0">
                <a:solidFill>
                  <a:prstClr val="black"/>
                </a:solidFill>
              </a:rPr>
              <a:t>for</a:t>
            </a:r>
            <a:r>
              <a:rPr lang="de-DE" dirty="0" smtClean="0">
                <a:solidFill>
                  <a:prstClr val="black"/>
                </a:solidFill>
              </a:rPr>
              <a:t> different </a:t>
            </a:r>
            <a:r>
              <a:rPr lang="de-DE" dirty="0" err="1" smtClean="0">
                <a:solidFill>
                  <a:prstClr val="black"/>
                </a:solidFill>
              </a:rPr>
              <a:t>packaging</a:t>
            </a:r>
            <a:r>
              <a:rPr lang="de-DE" dirty="0" smtClean="0">
                <a:solidFill>
                  <a:prstClr val="black"/>
                </a:solidFill>
              </a:rPr>
              <a:t> </a:t>
            </a:r>
            <a:r>
              <a:rPr lang="de-DE" dirty="0" err="1" smtClean="0">
                <a:solidFill>
                  <a:prstClr val="black"/>
                </a:solidFill>
              </a:rPr>
              <a:t>types</a:t>
            </a:r>
            <a:endParaRPr lang="de-DE" dirty="0" smtClean="0">
              <a:solidFill>
                <a:prstClr val="black"/>
              </a:solidFill>
            </a:endParaRPr>
          </a:p>
          <a:p>
            <a:endParaRPr lang="de-DE" dirty="0">
              <a:solidFill>
                <a:prstClr val="black"/>
              </a:solidFill>
            </a:endParaRPr>
          </a:p>
          <a:p>
            <a:pPr marL="342900" indent="-342900">
              <a:buFont typeface="Wingdings" panose="05000000000000000000" pitchFamily="2" charset="2"/>
              <a:buChar char="à"/>
              <a:defRPr/>
            </a:pPr>
            <a:r>
              <a:rPr lang="en-US" b="0" dirty="0" smtClean="0">
                <a:solidFill>
                  <a:prstClr val="black"/>
                </a:solidFill>
              </a:rPr>
              <a:t>Highlight this crucial step in the waste hierarchy</a:t>
            </a:r>
            <a:endParaRPr lang="en-US" b="0" dirty="0">
              <a:solidFill>
                <a:prstClr val="black"/>
              </a:solidFill>
            </a:endParaRPr>
          </a:p>
          <a:p>
            <a:pPr marL="342900" indent="-342900">
              <a:buFont typeface="Wingdings" panose="05000000000000000000" pitchFamily="2" charset="2"/>
              <a:buChar char="à"/>
              <a:defRPr/>
            </a:pPr>
            <a:r>
              <a:rPr lang="en-US" b="0" dirty="0" smtClean="0">
                <a:solidFill>
                  <a:prstClr val="black"/>
                </a:solidFill>
              </a:rPr>
              <a:t>Improve conditions for higher market share, for established and new reuse systems</a:t>
            </a:r>
            <a:endParaRPr lang="en-US" b="0" dirty="0">
              <a:solidFill>
                <a:prstClr val="black"/>
              </a:solidFill>
            </a:endParaRPr>
          </a:p>
          <a:p>
            <a:pPr marL="342900" indent="-342900">
              <a:spcBef>
                <a:spcPts val="0"/>
              </a:spcBef>
              <a:spcAft>
                <a:spcPts val="600"/>
              </a:spcAft>
              <a:buClr>
                <a:srgbClr val="9BBB59"/>
              </a:buClr>
              <a:buFont typeface="Arial" panose="020B0604020202020204" pitchFamily="34" charset="0"/>
              <a:buChar char="•"/>
              <a:defRPr/>
            </a:pPr>
            <a:endParaRPr lang="de-DE" dirty="0" smtClean="0">
              <a:solidFill>
                <a:prstClr val="black"/>
              </a:solidFill>
            </a:endParaRPr>
          </a:p>
          <a:p>
            <a:endParaRPr lang="de-DE" dirty="0"/>
          </a:p>
        </p:txBody>
      </p:sp>
      <p:sp>
        <p:nvSpPr>
          <p:cNvPr id="3" name="Textplatzhalter 2"/>
          <p:cNvSpPr>
            <a:spLocks noGrp="1"/>
          </p:cNvSpPr>
          <p:nvPr>
            <p:ph type="body" sz="quarter" idx="15"/>
          </p:nvPr>
        </p:nvSpPr>
        <p:spPr/>
        <p:txBody>
          <a:bodyPr/>
          <a:lstStyle/>
          <a:p>
            <a:r>
              <a:rPr lang="de-DE" dirty="0" smtClean="0"/>
              <a:t>Waste </a:t>
            </a:r>
            <a:r>
              <a:rPr lang="de-DE" dirty="0" err="1" smtClean="0"/>
              <a:t>reduction</a:t>
            </a:r>
            <a:r>
              <a:rPr lang="de-DE" dirty="0" smtClean="0"/>
              <a:t> </a:t>
            </a:r>
            <a:r>
              <a:rPr lang="de-DE" dirty="0" err="1" smtClean="0"/>
              <a:t>targets</a:t>
            </a:r>
            <a:r>
              <a:rPr lang="de-DE" dirty="0" smtClean="0"/>
              <a:t> &amp; </a:t>
            </a:r>
            <a:r>
              <a:rPr lang="de-DE" dirty="0" err="1" smtClean="0"/>
              <a:t>reuse</a:t>
            </a:r>
            <a:r>
              <a:rPr lang="de-DE" dirty="0" smtClean="0"/>
              <a:t> </a:t>
            </a:r>
            <a:r>
              <a:rPr lang="de-DE" dirty="0" err="1" smtClean="0"/>
              <a:t>targets</a:t>
            </a:r>
            <a:endParaRPr lang="de-DE" dirty="0"/>
          </a:p>
        </p:txBody>
      </p:sp>
      <p:sp>
        <p:nvSpPr>
          <p:cNvPr id="4" name="Textplatzhalter 3"/>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1086718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p:cNvSpPr>
            <a:spLocks noGrp="1"/>
          </p:cNvSpPr>
          <p:nvPr>
            <p:ph type="body" sz="quarter" idx="16"/>
          </p:nvPr>
        </p:nvSpPr>
        <p:spPr/>
        <p:txBody>
          <a:bodyPr/>
          <a:lstStyle/>
          <a:p>
            <a:r>
              <a:rPr lang="de-DE" dirty="0"/>
              <a:t>Folien-Layout „Mit-Erklärung“</a:t>
            </a:r>
          </a:p>
        </p:txBody>
      </p:sp>
      <p:sp>
        <p:nvSpPr>
          <p:cNvPr id="5" name="Textplatzhalter 4"/>
          <p:cNvSpPr>
            <a:spLocks noGrp="1"/>
          </p:cNvSpPr>
          <p:nvPr>
            <p:ph type="body" sz="quarter" idx="17"/>
          </p:nvPr>
        </p:nvSpPr>
        <p:spPr>
          <a:prstGeom prst="rect">
            <a:avLst/>
          </a:prstGeom>
        </p:spPr>
        <p:txBody>
          <a:bodyPr/>
          <a:lstStyle/>
          <a:p>
            <a:pPr lvl="0"/>
            <a:r>
              <a:rPr lang="en-US" dirty="0"/>
              <a:t>DRS </a:t>
            </a:r>
            <a:r>
              <a:rPr lang="en-US" dirty="0" smtClean="0"/>
              <a:t>and fiscal/ financial incentives</a:t>
            </a:r>
            <a:endParaRPr lang="en-US" dirty="0"/>
          </a:p>
        </p:txBody>
      </p:sp>
      <p:sp>
        <p:nvSpPr>
          <p:cNvPr id="2" name="Inhaltsplatzhalter 1"/>
          <p:cNvSpPr>
            <a:spLocks noGrp="1"/>
          </p:cNvSpPr>
          <p:nvPr>
            <p:ph sz="half" idx="1"/>
          </p:nvPr>
        </p:nvSpPr>
        <p:spPr>
          <a:xfrm>
            <a:off x="540000" y="1672208"/>
            <a:ext cx="5400152" cy="4925144"/>
          </a:xfrm>
        </p:spPr>
        <p:txBody>
          <a:bodyPr/>
          <a:lstStyle/>
          <a:p>
            <a:pPr lvl="1">
              <a:spcBef>
                <a:spcPts val="0"/>
              </a:spcBef>
              <a:spcAft>
                <a:spcPts val="600"/>
              </a:spcAft>
              <a:buClr>
                <a:srgbClr val="95C11F"/>
              </a:buClr>
            </a:pPr>
            <a:r>
              <a:rPr lang="en-US" altLang="de-DE" sz="2000" b="1" dirty="0" smtClean="0"/>
              <a:t>Introduction of wide-scale DRS on single-use beverage packaging (Deposit Return System)</a:t>
            </a:r>
            <a:endParaRPr lang="en-US" altLang="de-DE" sz="2000" dirty="0"/>
          </a:p>
          <a:p>
            <a:pPr marL="342900" lvl="1" indent="-342900" fontAlgn="auto">
              <a:spcBef>
                <a:spcPct val="20000"/>
              </a:spcBef>
              <a:buClr>
                <a:srgbClr val="95C11F"/>
              </a:buClr>
              <a:buFont typeface="Wingdings" panose="05000000000000000000" pitchFamily="2" charset="2"/>
              <a:buChar char="à"/>
            </a:pPr>
            <a:r>
              <a:rPr lang="en-US" altLang="de-DE" sz="2000" dirty="0">
                <a:solidFill>
                  <a:prstClr val="black"/>
                </a:solidFill>
              </a:rPr>
              <a:t>stop leakage </a:t>
            </a:r>
            <a:r>
              <a:rPr lang="en-US" altLang="de-DE" sz="2000" dirty="0" smtClean="0">
                <a:solidFill>
                  <a:prstClr val="black"/>
                </a:solidFill>
              </a:rPr>
              <a:t>of beverage packaging into </a:t>
            </a:r>
            <a:r>
              <a:rPr lang="en-US" altLang="de-DE" sz="2000" dirty="0">
                <a:solidFill>
                  <a:prstClr val="black"/>
                </a:solidFill>
              </a:rPr>
              <a:t>the environment (98% return rate in the German DRS)</a:t>
            </a:r>
          </a:p>
          <a:p>
            <a:pPr marL="342900" lvl="1" indent="-342900" fontAlgn="auto">
              <a:spcBef>
                <a:spcPct val="20000"/>
              </a:spcBef>
              <a:buClr>
                <a:srgbClr val="95C11F"/>
              </a:buClr>
              <a:buFont typeface="Wingdings" panose="05000000000000000000" pitchFamily="2" charset="2"/>
              <a:buChar char="à"/>
            </a:pPr>
            <a:r>
              <a:rPr lang="en-US" altLang="de-DE" sz="2000" dirty="0">
                <a:solidFill>
                  <a:prstClr val="black"/>
                </a:solidFill>
              </a:rPr>
              <a:t>best-possible collection &amp; recycling </a:t>
            </a:r>
          </a:p>
          <a:p>
            <a:pPr marL="342900" lvl="1" indent="-342900" fontAlgn="auto">
              <a:spcBef>
                <a:spcPct val="20000"/>
              </a:spcBef>
              <a:buClr>
                <a:srgbClr val="95C11F"/>
              </a:buClr>
              <a:buFont typeface="Wingdings" panose="05000000000000000000" pitchFamily="2" charset="2"/>
              <a:buChar char="à"/>
            </a:pPr>
            <a:r>
              <a:rPr lang="en-US" altLang="de-DE" sz="2000" dirty="0">
                <a:solidFill>
                  <a:prstClr val="black"/>
                </a:solidFill>
              </a:rPr>
              <a:t>pave the way for a transition to refillables</a:t>
            </a:r>
            <a:r>
              <a:rPr lang="en-US" altLang="de-DE" sz="2000" dirty="0" smtClean="0"/>
              <a:t/>
            </a:r>
            <a:br>
              <a:rPr lang="en-US" altLang="de-DE" sz="2000" dirty="0" smtClean="0"/>
            </a:br>
            <a:endParaRPr lang="en-US" altLang="de-DE" sz="2000" dirty="0" smtClean="0"/>
          </a:p>
          <a:p>
            <a:pPr lvl="1">
              <a:spcBef>
                <a:spcPts val="0"/>
              </a:spcBef>
              <a:spcAft>
                <a:spcPts val="600"/>
              </a:spcAft>
              <a:buClr>
                <a:srgbClr val="95C11F"/>
              </a:buClr>
            </a:pPr>
            <a:r>
              <a:rPr lang="en-US" altLang="de-DE" sz="2000" b="1" dirty="0" smtClean="0"/>
              <a:t>Financial incentives</a:t>
            </a:r>
            <a:endParaRPr lang="en-US" altLang="de-DE" sz="2000" dirty="0">
              <a:solidFill>
                <a:prstClr val="black"/>
              </a:solidFill>
            </a:endParaRPr>
          </a:p>
          <a:p>
            <a:pPr marL="342900" lvl="1" indent="-342900" fontAlgn="auto">
              <a:spcBef>
                <a:spcPct val="20000"/>
              </a:spcBef>
              <a:buClr>
                <a:srgbClr val="95C11F"/>
              </a:buClr>
              <a:buFont typeface="Wingdings" panose="05000000000000000000" pitchFamily="2" charset="2"/>
              <a:buChar char="à"/>
            </a:pPr>
            <a:r>
              <a:rPr lang="en-US" altLang="de-DE" sz="2000" dirty="0" smtClean="0">
                <a:solidFill>
                  <a:prstClr val="black"/>
                </a:solidFill>
              </a:rPr>
              <a:t>Taxes/fees that internalize external costs (Primary resource tax, EU plastic tax…) </a:t>
            </a:r>
          </a:p>
          <a:p>
            <a:pPr marL="342900" lvl="1" indent="-342900" fontAlgn="auto">
              <a:spcBef>
                <a:spcPct val="20000"/>
              </a:spcBef>
              <a:buClr>
                <a:srgbClr val="95C11F"/>
              </a:buClr>
              <a:buFont typeface="Wingdings" panose="05000000000000000000" pitchFamily="2" charset="2"/>
              <a:buChar char="à"/>
            </a:pPr>
            <a:r>
              <a:rPr lang="en-US" altLang="de-DE" sz="2000" dirty="0" smtClean="0">
                <a:solidFill>
                  <a:prstClr val="black"/>
                </a:solidFill>
              </a:rPr>
              <a:t>Levies </a:t>
            </a:r>
            <a:r>
              <a:rPr lang="en-US" altLang="de-DE" sz="2000" dirty="0">
                <a:solidFill>
                  <a:prstClr val="black"/>
                </a:solidFill>
              </a:rPr>
              <a:t>on single-use </a:t>
            </a:r>
            <a:r>
              <a:rPr lang="en-US" altLang="de-DE" sz="2000" dirty="0" smtClean="0">
                <a:solidFill>
                  <a:prstClr val="black"/>
                </a:solidFill>
              </a:rPr>
              <a:t>packaging (the Irish plastic bag levy reduced consumption by 90% in its first year)</a:t>
            </a:r>
            <a:endParaRPr lang="en-US" altLang="de-DE" sz="2000" dirty="0"/>
          </a:p>
          <a:p>
            <a:pPr marL="342900" lvl="1" indent="-342900">
              <a:spcBef>
                <a:spcPts val="0"/>
              </a:spcBef>
              <a:spcAft>
                <a:spcPts val="600"/>
              </a:spcAft>
              <a:buClr>
                <a:srgbClr val="95C11F"/>
              </a:buClr>
              <a:buFont typeface="Arial" panose="020B0604020202020204" pitchFamily="34" charset="0"/>
              <a:buChar char="•"/>
            </a:pPr>
            <a:endParaRPr lang="en-US" altLang="de-DE" sz="2000" dirty="0"/>
          </a:p>
          <a:p>
            <a:pPr lvl="1">
              <a:spcBef>
                <a:spcPts val="0"/>
              </a:spcBef>
              <a:spcAft>
                <a:spcPts val="600"/>
              </a:spcAft>
              <a:buClr>
                <a:srgbClr val="95C11F"/>
              </a:buClr>
            </a:pPr>
            <a:endParaRPr lang="en-US" altLang="de-DE" sz="2000" dirty="0" smtClean="0"/>
          </a:p>
          <a:p>
            <a:pPr lvl="1">
              <a:spcBef>
                <a:spcPts val="0"/>
              </a:spcBef>
              <a:spcAft>
                <a:spcPts val="600"/>
              </a:spcAft>
              <a:buClr>
                <a:srgbClr val="95C11F"/>
              </a:buClr>
            </a:pPr>
            <a:endParaRPr lang="en-US" altLang="de-DE" sz="2000" dirty="0" smtClean="0"/>
          </a:p>
          <a:p>
            <a:pPr lvl="1">
              <a:spcBef>
                <a:spcPts val="0"/>
              </a:spcBef>
              <a:spcAft>
                <a:spcPts val="600"/>
              </a:spcAft>
              <a:buClr>
                <a:srgbClr val="95C11F"/>
              </a:buClr>
            </a:pPr>
            <a:endParaRPr lang="en-US" altLang="de-DE" sz="2000" dirty="0" smtClean="0"/>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48819"/>
          <a:stretch/>
        </p:blipFill>
        <p:spPr>
          <a:xfrm>
            <a:off x="6225798" y="1772816"/>
            <a:ext cx="2345868" cy="3054872"/>
          </a:xfrm>
          <a:prstGeom prst="rect">
            <a:avLst/>
          </a:prstGeom>
        </p:spPr>
      </p:pic>
    </p:spTree>
    <p:extLst>
      <p:ext uri="{BB962C8B-B14F-4D97-AF65-F5344CB8AC3E}">
        <p14:creationId xmlns:p14="http://schemas.microsoft.com/office/powerpoint/2010/main" val="2884085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9552" y="1672209"/>
            <a:ext cx="8064000" cy="4493095"/>
          </a:xfrm>
        </p:spPr>
        <p:txBody>
          <a:bodyPr/>
          <a:lstStyle/>
          <a:p>
            <a:r>
              <a:rPr lang="de-DE" dirty="0" smtClean="0">
                <a:solidFill>
                  <a:prstClr val="black"/>
                </a:solidFill>
                <a:latin typeface="Calibri" panose="020F0502020204030204" pitchFamily="34" charset="0"/>
              </a:rPr>
              <a:t>Clear </a:t>
            </a:r>
            <a:r>
              <a:rPr lang="de-DE" dirty="0" err="1" smtClean="0">
                <a:solidFill>
                  <a:prstClr val="black"/>
                </a:solidFill>
                <a:latin typeface="Calibri" panose="020F0502020204030204" pitchFamily="34" charset="0"/>
              </a:rPr>
              <a:t>labelling</a:t>
            </a:r>
            <a:r>
              <a:rPr lang="de-DE" dirty="0" smtClean="0">
                <a:solidFill>
                  <a:prstClr val="black"/>
                </a:solidFill>
                <a:latin typeface="Calibri" panose="020F0502020204030204" pitchFamily="34" charset="0"/>
              </a:rPr>
              <a:t> </a:t>
            </a:r>
            <a:r>
              <a:rPr lang="de-DE" dirty="0" err="1" smtClean="0">
                <a:solidFill>
                  <a:prstClr val="black"/>
                </a:solidFill>
                <a:latin typeface="Calibri" panose="020F0502020204030204" pitchFamily="34" charset="0"/>
              </a:rPr>
              <a:t>of</a:t>
            </a:r>
            <a:r>
              <a:rPr lang="de-DE" dirty="0" smtClean="0">
                <a:solidFill>
                  <a:prstClr val="black"/>
                </a:solidFill>
                <a:latin typeface="Calibri" panose="020F0502020204030204" pitchFamily="34" charset="0"/>
              </a:rPr>
              <a:t> ‚single-</a:t>
            </a:r>
            <a:r>
              <a:rPr lang="de-DE" dirty="0" err="1" smtClean="0">
                <a:solidFill>
                  <a:prstClr val="black"/>
                </a:solidFill>
                <a:latin typeface="Calibri" panose="020F0502020204030204" pitchFamily="34" charset="0"/>
              </a:rPr>
              <a:t>use</a:t>
            </a:r>
            <a:r>
              <a:rPr lang="de-DE" dirty="0" smtClean="0">
                <a:solidFill>
                  <a:prstClr val="black"/>
                </a:solidFill>
                <a:latin typeface="Calibri" panose="020F0502020204030204" pitchFamily="34" charset="0"/>
              </a:rPr>
              <a:t>‘ and ‚</a:t>
            </a:r>
            <a:r>
              <a:rPr lang="de-DE" dirty="0" err="1" smtClean="0">
                <a:solidFill>
                  <a:prstClr val="black"/>
                </a:solidFill>
                <a:latin typeface="Calibri" panose="020F0502020204030204" pitchFamily="34" charset="0"/>
              </a:rPr>
              <a:t>reuse</a:t>
            </a:r>
            <a:r>
              <a:rPr lang="de-DE" dirty="0" smtClean="0">
                <a:solidFill>
                  <a:prstClr val="black"/>
                </a:solidFill>
                <a:latin typeface="Calibri" panose="020F0502020204030204" pitchFamily="34" charset="0"/>
              </a:rPr>
              <a:t>‘</a:t>
            </a:r>
          </a:p>
          <a:p>
            <a:pPr marL="342900" indent="-342900">
              <a:buFont typeface="Wingdings" panose="05000000000000000000" pitchFamily="2" charset="2"/>
              <a:buChar char="à"/>
            </a:pPr>
            <a:r>
              <a:rPr lang="de-DE" b="0" dirty="0" err="1" smtClean="0">
                <a:solidFill>
                  <a:prstClr val="black"/>
                </a:solidFill>
                <a:latin typeface="Calibri" panose="020F0502020204030204" pitchFamily="34" charset="0"/>
              </a:rPr>
              <a:t>allows</a:t>
            </a:r>
            <a:r>
              <a:rPr lang="de-DE" b="0" dirty="0" smtClean="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for</a:t>
            </a:r>
            <a:r>
              <a:rPr lang="de-DE" b="0" dirty="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consumers</a:t>
            </a:r>
            <a:r>
              <a:rPr lang="de-DE" b="0" dirty="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to</a:t>
            </a:r>
            <a:r>
              <a:rPr lang="de-DE" b="0" dirty="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choose</a:t>
            </a:r>
            <a:r>
              <a:rPr lang="de-DE" b="0" dirty="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more</a:t>
            </a:r>
            <a:r>
              <a:rPr lang="de-DE" b="0" dirty="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environmentally</a:t>
            </a:r>
            <a:r>
              <a:rPr lang="de-DE" b="0" dirty="0">
                <a:solidFill>
                  <a:prstClr val="black"/>
                </a:solidFill>
                <a:latin typeface="Calibri" panose="020F0502020204030204" pitchFamily="34" charset="0"/>
              </a:rPr>
              <a:t> </a:t>
            </a:r>
            <a:r>
              <a:rPr lang="de-DE" b="0" dirty="0" err="1" smtClean="0">
                <a:solidFill>
                  <a:prstClr val="black"/>
                </a:solidFill>
                <a:latin typeface="Calibri" panose="020F0502020204030204" pitchFamily="34" charset="0"/>
              </a:rPr>
              <a:t>friendly</a:t>
            </a:r>
            <a:endParaRPr lang="de-DE" b="0" dirty="0" smtClean="0">
              <a:solidFill>
                <a:prstClr val="black"/>
              </a:solidFill>
              <a:latin typeface="Calibri" panose="020F0502020204030204" pitchFamily="34" charset="0"/>
            </a:endParaRPr>
          </a:p>
          <a:p>
            <a:pPr marL="342900" indent="-342900">
              <a:buFont typeface="Wingdings" panose="05000000000000000000" pitchFamily="2" charset="2"/>
              <a:buChar char="à"/>
            </a:pPr>
            <a:r>
              <a:rPr lang="de-DE" b="0" dirty="0" err="1" smtClean="0">
                <a:solidFill>
                  <a:prstClr val="black"/>
                </a:solidFill>
                <a:latin typeface="Calibri" panose="020F0502020204030204" pitchFamily="34" charset="0"/>
              </a:rPr>
              <a:t>Lessens</a:t>
            </a:r>
            <a:r>
              <a:rPr lang="de-DE" b="0" dirty="0" smtClean="0">
                <a:solidFill>
                  <a:prstClr val="black"/>
                </a:solidFill>
                <a:latin typeface="Calibri" panose="020F0502020204030204" pitchFamily="34" charset="0"/>
              </a:rPr>
              <a:t> </a:t>
            </a:r>
            <a:r>
              <a:rPr lang="de-DE" b="0" dirty="0" err="1" smtClean="0">
                <a:solidFill>
                  <a:prstClr val="black"/>
                </a:solidFill>
                <a:latin typeface="Calibri" panose="020F0502020204030204" pitchFamily="34" charset="0"/>
              </a:rPr>
              <a:t>chances</a:t>
            </a:r>
            <a:r>
              <a:rPr lang="de-DE" b="0" dirty="0" smtClean="0">
                <a:solidFill>
                  <a:prstClr val="black"/>
                </a:solidFill>
                <a:latin typeface="Calibri" panose="020F0502020204030204" pitchFamily="34" charset="0"/>
              </a:rPr>
              <a:t> </a:t>
            </a:r>
            <a:r>
              <a:rPr lang="de-DE" b="0" dirty="0" err="1" smtClean="0">
                <a:solidFill>
                  <a:prstClr val="black"/>
                </a:solidFill>
                <a:latin typeface="Calibri" panose="020F0502020204030204" pitchFamily="34" charset="0"/>
              </a:rPr>
              <a:t>for</a:t>
            </a:r>
            <a:r>
              <a:rPr lang="de-DE" b="0" dirty="0" smtClean="0">
                <a:solidFill>
                  <a:prstClr val="black"/>
                </a:solidFill>
                <a:latin typeface="Calibri" panose="020F0502020204030204" pitchFamily="34" charset="0"/>
              </a:rPr>
              <a:t> Greenwashing </a:t>
            </a:r>
            <a:br>
              <a:rPr lang="de-DE" b="0" dirty="0" smtClean="0">
                <a:solidFill>
                  <a:prstClr val="black"/>
                </a:solidFill>
                <a:latin typeface="Calibri" panose="020F0502020204030204" pitchFamily="34" charset="0"/>
              </a:rPr>
            </a:br>
            <a:endParaRPr lang="de-DE" b="0" dirty="0" smtClean="0">
              <a:solidFill>
                <a:prstClr val="black"/>
              </a:solidFill>
              <a:latin typeface="Calibri" panose="020F0502020204030204" pitchFamily="34" charset="0"/>
            </a:endParaRPr>
          </a:p>
          <a:p>
            <a:r>
              <a:rPr lang="de-DE" dirty="0" smtClean="0">
                <a:solidFill>
                  <a:prstClr val="black"/>
                </a:solidFill>
                <a:latin typeface="Calibri" panose="020F0502020204030204" pitchFamily="34" charset="0"/>
              </a:rPr>
              <a:t>Green Public </a:t>
            </a:r>
            <a:r>
              <a:rPr lang="de-DE" dirty="0" err="1" smtClean="0">
                <a:solidFill>
                  <a:prstClr val="black"/>
                </a:solidFill>
                <a:latin typeface="Calibri" panose="020F0502020204030204" pitchFamily="34" charset="0"/>
              </a:rPr>
              <a:t>procurement</a:t>
            </a:r>
            <a:endParaRPr lang="de-DE" dirty="0" smtClean="0">
              <a:solidFill>
                <a:prstClr val="black"/>
              </a:solidFill>
              <a:latin typeface="Calibri" panose="020F0502020204030204" pitchFamily="34" charset="0"/>
            </a:endParaRPr>
          </a:p>
          <a:p>
            <a:r>
              <a:rPr lang="de-DE" b="0" dirty="0" err="1" smtClean="0">
                <a:solidFill>
                  <a:prstClr val="black"/>
                </a:solidFill>
                <a:latin typeface="Calibri" panose="020F0502020204030204" pitchFamily="34" charset="0"/>
              </a:rPr>
              <a:t>Reusable</a:t>
            </a:r>
            <a:r>
              <a:rPr lang="de-DE" b="0" dirty="0" smtClean="0">
                <a:solidFill>
                  <a:prstClr val="black"/>
                </a:solidFill>
                <a:latin typeface="Calibri" panose="020F0502020204030204" pitchFamily="34" charset="0"/>
              </a:rPr>
              <a:t> </a:t>
            </a:r>
            <a:r>
              <a:rPr lang="de-DE" b="0" dirty="0" err="1" smtClean="0">
                <a:solidFill>
                  <a:prstClr val="black"/>
                </a:solidFill>
                <a:latin typeface="Calibri" panose="020F0502020204030204" pitchFamily="34" charset="0"/>
              </a:rPr>
              <a:t>packaging</a:t>
            </a:r>
            <a:r>
              <a:rPr lang="de-DE" b="0" dirty="0" smtClean="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should</a:t>
            </a:r>
            <a:r>
              <a:rPr lang="de-DE" b="0" dirty="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be</a:t>
            </a:r>
            <a:r>
              <a:rPr lang="de-DE" b="0" dirty="0">
                <a:solidFill>
                  <a:prstClr val="black"/>
                </a:solidFill>
                <a:latin typeface="Calibri" panose="020F0502020204030204" pitchFamily="34" charset="0"/>
              </a:rPr>
              <a:t> </a:t>
            </a:r>
            <a:r>
              <a:rPr lang="de-DE" dirty="0" err="1">
                <a:solidFill>
                  <a:prstClr val="black"/>
                </a:solidFill>
                <a:latin typeface="Calibri" panose="020F0502020204030204" pitchFamily="34" charset="0"/>
              </a:rPr>
              <a:t>mandatory</a:t>
            </a:r>
            <a:r>
              <a:rPr lang="de-DE" dirty="0">
                <a:solidFill>
                  <a:prstClr val="black"/>
                </a:solidFill>
                <a:latin typeface="Calibri" panose="020F0502020204030204" pitchFamily="34" charset="0"/>
              </a:rPr>
              <a:t> </a:t>
            </a:r>
            <a:r>
              <a:rPr lang="de-DE" dirty="0" err="1">
                <a:solidFill>
                  <a:prstClr val="black"/>
                </a:solidFill>
                <a:latin typeface="Calibri" panose="020F0502020204030204" pitchFamily="34" charset="0"/>
              </a:rPr>
              <a:t>for</a:t>
            </a:r>
            <a:r>
              <a:rPr lang="de-DE" dirty="0">
                <a:solidFill>
                  <a:prstClr val="black"/>
                </a:solidFill>
                <a:latin typeface="Calibri" panose="020F0502020204030204" pitchFamily="34" charset="0"/>
              </a:rPr>
              <a:t> all </a:t>
            </a:r>
            <a:r>
              <a:rPr lang="de-DE" dirty="0" err="1">
                <a:solidFill>
                  <a:prstClr val="black"/>
                </a:solidFill>
                <a:latin typeface="Calibri" panose="020F0502020204030204" pitchFamily="34" charset="0"/>
              </a:rPr>
              <a:t>public</a:t>
            </a:r>
            <a:r>
              <a:rPr lang="de-DE" dirty="0">
                <a:solidFill>
                  <a:prstClr val="black"/>
                </a:solidFill>
                <a:latin typeface="Calibri" panose="020F0502020204030204" pitchFamily="34" charset="0"/>
              </a:rPr>
              <a:t> </a:t>
            </a:r>
            <a:r>
              <a:rPr lang="de-DE" dirty="0" err="1">
                <a:solidFill>
                  <a:prstClr val="black"/>
                </a:solidFill>
                <a:latin typeface="Calibri" panose="020F0502020204030204" pitchFamily="34" charset="0"/>
              </a:rPr>
              <a:t>authorities</a:t>
            </a:r>
            <a:r>
              <a:rPr lang="de-DE" b="0" dirty="0">
                <a:solidFill>
                  <a:prstClr val="black"/>
                </a:solidFill>
                <a:latin typeface="Calibri" panose="020F0502020204030204" pitchFamily="34" charset="0"/>
              </a:rPr>
              <a:t>, e.g. </a:t>
            </a:r>
            <a:r>
              <a:rPr lang="de-DE" b="0" dirty="0" err="1">
                <a:solidFill>
                  <a:prstClr val="black"/>
                </a:solidFill>
                <a:latin typeface="Calibri" panose="020F0502020204030204" pitchFamily="34" charset="0"/>
              </a:rPr>
              <a:t>schools</a:t>
            </a:r>
            <a:r>
              <a:rPr lang="de-DE" b="0" dirty="0">
                <a:solidFill>
                  <a:prstClr val="black"/>
                </a:solidFill>
                <a:latin typeface="Calibri" panose="020F0502020204030204" pitchFamily="34" charset="0"/>
              </a:rPr>
              <a:t>, </a:t>
            </a:r>
            <a:r>
              <a:rPr lang="de-DE" b="0" dirty="0" err="1">
                <a:solidFill>
                  <a:prstClr val="black"/>
                </a:solidFill>
                <a:latin typeface="Calibri" panose="020F0502020204030204" pitchFamily="34" charset="0"/>
              </a:rPr>
              <a:t>universities</a:t>
            </a:r>
            <a:r>
              <a:rPr lang="de-DE" b="0" dirty="0">
                <a:solidFill>
                  <a:prstClr val="black"/>
                </a:solidFill>
                <a:latin typeface="Calibri" panose="020F0502020204030204" pitchFamily="34" charset="0"/>
              </a:rPr>
              <a:t>, </a:t>
            </a:r>
            <a:r>
              <a:rPr lang="de-DE" b="0" dirty="0" err="1" smtClean="0">
                <a:solidFill>
                  <a:prstClr val="black"/>
                </a:solidFill>
                <a:latin typeface="Calibri" panose="020F0502020204030204" pitchFamily="34" charset="0"/>
              </a:rPr>
              <a:t>administration</a:t>
            </a:r>
            <a:r>
              <a:rPr lang="de-DE" b="0" dirty="0" smtClean="0">
                <a:solidFill>
                  <a:prstClr val="black"/>
                </a:solidFill>
                <a:latin typeface="Calibri" panose="020F0502020204030204" pitchFamily="34" charset="0"/>
              </a:rPr>
              <a:t/>
            </a:r>
            <a:br>
              <a:rPr lang="de-DE" b="0" dirty="0" smtClean="0">
                <a:solidFill>
                  <a:prstClr val="black"/>
                </a:solidFill>
                <a:latin typeface="Calibri" panose="020F0502020204030204" pitchFamily="34" charset="0"/>
              </a:rPr>
            </a:br>
            <a:r>
              <a:rPr lang="de-DE" b="0" dirty="0" smtClean="0">
                <a:solidFill>
                  <a:prstClr val="black"/>
                </a:solidFill>
                <a:latin typeface="Calibri" panose="020F0502020204030204" pitchFamily="34" charset="0"/>
              </a:rPr>
              <a:t> </a:t>
            </a:r>
            <a:endParaRPr lang="de-DE" b="0" dirty="0" smtClean="0">
              <a:solidFill>
                <a:schemeClr val="accent3"/>
              </a:solidFill>
              <a:latin typeface="Calibri" panose="020F0502020204030204" pitchFamily="34" charset="0"/>
              <a:sym typeface="Wingdings" panose="05000000000000000000" pitchFamily="2" charset="2"/>
            </a:endParaRPr>
          </a:p>
          <a:p>
            <a:pPr marL="342900" indent="-342900">
              <a:buFont typeface="Wingdings" panose="05000000000000000000" pitchFamily="2" charset="2"/>
              <a:buChar char="à"/>
            </a:pPr>
            <a:r>
              <a:rPr lang="de-DE" b="0" dirty="0">
                <a:latin typeface="Calibri" panose="020F0502020204030204" pitchFamily="34" charset="0"/>
                <a:sym typeface="Wingdings" panose="05000000000000000000" pitchFamily="2" charset="2"/>
              </a:rPr>
              <a:t>Public </a:t>
            </a:r>
            <a:r>
              <a:rPr lang="de-DE" b="0" dirty="0" err="1">
                <a:latin typeface="Calibri" panose="020F0502020204030204" pitchFamily="34" charset="0"/>
                <a:sym typeface="Wingdings" panose="05000000000000000000" pitchFamily="2" charset="2"/>
              </a:rPr>
              <a:t>bodies</a:t>
            </a:r>
            <a:r>
              <a:rPr lang="de-DE" b="0" dirty="0">
                <a:latin typeface="Calibri" panose="020F0502020204030204" pitchFamily="34" charset="0"/>
                <a:sym typeface="Wingdings" panose="05000000000000000000" pitchFamily="2" charset="2"/>
              </a:rPr>
              <a:t> </a:t>
            </a:r>
            <a:r>
              <a:rPr lang="de-DE" b="0" dirty="0" err="1">
                <a:latin typeface="Calibri" panose="020F0502020204030204" pitchFamily="34" charset="0"/>
                <a:sym typeface="Wingdings" panose="05000000000000000000" pitchFamily="2" charset="2"/>
              </a:rPr>
              <a:t>as</a:t>
            </a:r>
            <a:r>
              <a:rPr lang="de-DE" b="0" dirty="0">
                <a:latin typeface="Calibri" panose="020F0502020204030204" pitchFamily="34" charset="0"/>
                <a:sym typeface="Wingdings" panose="05000000000000000000" pitchFamily="2" charset="2"/>
              </a:rPr>
              <a:t> </a:t>
            </a:r>
            <a:r>
              <a:rPr lang="de-DE" b="0" dirty="0" err="1">
                <a:latin typeface="Calibri" panose="020F0502020204030204" pitchFamily="34" charset="0"/>
                <a:sym typeface="Wingdings" panose="05000000000000000000" pitchFamily="2" charset="2"/>
              </a:rPr>
              <a:t>role</a:t>
            </a:r>
            <a:r>
              <a:rPr lang="de-DE" b="0" dirty="0">
                <a:latin typeface="Calibri" panose="020F0502020204030204" pitchFamily="34" charset="0"/>
                <a:sym typeface="Wingdings" panose="05000000000000000000" pitchFamily="2" charset="2"/>
              </a:rPr>
              <a:t> </a:t>
            </a:r>
            <a:r>
              <a:rPr lang="de-DE" b="0" dirty="0" err="1">
                <a:latin typeface="Calibri" panose="020F0502020204030204" pitchFamily="34" charset="0"/>
                <a:sym typeface="Wingdings" panose="05000000000000000000" pitchFamily="2" charset="2"/>
              </a:rPr>
              <a:t>models</a:t>
            </a:r>
            <a:endParaRPr lang="en-US" b="0" dirty="0"/>
          </a:p>
          <a:p>
            <a:pPr marL="342900" indent="-342900">
              <a:buFont typeface="Wingdings" panose="05000000000000000000" pitchFamily="2" charset="2"/>
              <a:buChar char="à"/>
            </a:pPr>
            <a:r>
              <a:rPr lang="de-DE" b="0" dirty="0" err="1" smtClean="0">
                <a:latin typeface="Calibri" panose="020F0502020204030204" pitchFamily="34" charset="0"/>
                <a:sym typeface="Wingdings" panose="05000000000000000000" pitchFamily="2" charset="2"/>
              </a:rPr>
              <a:t>Improve</a:t>
            </a:r>
            <a:r>
              <a:rPr lang="de-DE" b="0" dirty="0" smtClean="0">
                <a:latin typeface="Calibri" panose="020F0502020204030204" pitchFamily="34" charset="0"/>
                <a:sym typeface="Wingdings" panose="05000000000000000000" pitchFamily="2" charset="2"/>
              </a:rPr>
              <a:t> </a:t>
            </a:r>
            <a:r>
              <a:rPr lang="de-DE" b="0" dirty="0" err="1" smtClean="0">
                <a:latin typeface="Calibri" panose="020F0502020204030204" pitchFamily="34" charset="0"/>
                <a:sym typeface="Wingdings" panose="05000000000000000000" pitchFamily="2" charset="2"/>
              </a:rPr>
              <a:t>market</a:t>
            </a:r>
            <a:r>
              <a:rPr lang="de-DE" b="0" dirty="0" smtClean="0">
                <a:latin typeface="Calibri" panose="020F0502020204030204" pitchFamily="34" charset="0"/>
                <a:sym typeface="Wingdings" panose="05000000000000000000" pitchFamily="2" charset="2"/>
              </a:rPr>
              <a:t> </a:t>
            </a:r>
            <a:r>
              <a:rPr lang="de-DE" b="0" dirty="0" err="1" smtClean="0">
                <a:latin typeface="Calibri" panose="020F0502020204030204" pitchFamily="34" charset="0"/>
                <a:sym typeface="Wingdings" panose="05000000000000000000" pitchFamily="2" charset="2"/>
              </a:rPr>
              <a:t>share</a:t>
            </a:r>
            <a:r>
              <a:rPr lang="de-DE" b="0" dirty="0" smtClean="0">
                <a:latin typeface="Calibri" panose="020F0502020204030204" pitchFamily="34" charset="0"/>
                <a:sym typeface="Wingdings" panose="05000000000000000000" pitchFamily="2" charset="2"/>
              </a:rPr>
              <a:t> (German </a:t>
            </a:r>
            <a:r>
              <a:rPr lang="de-DE" b="0" dirty="0" err="1" smtClean="0">
                <a:latin typeface="Calibri" panose="020F0502020204030204" pitchFamily="34" charset="0"/>
                <a:sym typeface="Wingdings" panose="05000000000000000000" pitchFamily="2" charset="2"/>
              </a:rPr>
              <a:t>public</a:t>
            </a:r>
            <a:r>
              <a:rPr lang="de-DE" b="0" dirty="0" smtClean="0">
                <a:latin typeface="Calibri" panose="020F0502020204030204" pitchFamily="34" charset="0"/>
                <a:sym typeface="Wingdings" panose="05000000000000000000" pitchFamily="2" charset="2"/>
              </a:rPr>
              <a:t> </a:t>
            </a:r>
            <a:r>
              <a:rPr lang="de-DE" b="0" dirty="0" err="1" smtClean="0">
                <a:latin typeface="Calibri" panose="020F0502020204030204" pitchFamily="34" charset="0"/>
                <a:sym typeface="Wingdings" panose="05000000000000000000" pitchFamily="2" charset="2"/>
              </a:rPr>
              <a:t>procurement</a:t>
            </a:r>
            <a:r>
              <a:rPr lang="de-DE" b="0" dirty="0" smtClean="0">
                <a:latin typeface="Calibri" panose="020F0502020204030204" pitchFamily="34" charset="0"/>
                <a:sym typeface="Wingdings" panose="05000000000000000000" pitchFamily="2" charset="2"/>
              </a:rPr>
              <a:t>: 500 </a:t>
            </a:r>
            <a:r>
              <a:rPr lang="de-DE" b="0" dirty="0" err="1" smtClean="0">
                <a:latin typeface="Calibri" panose="020F0502020204030204" pitchFamily="34" charset="0"/>
                <a:sym typeface="Wingdings" panose="05000000000000000000" pitchFamily="2" charset="2"/>
              </a:rPr>
              <a:t>billion</a:t>
            </a:r>
            <a:r>
              <a:rPr lang="de-DE" b="0" dirty="0" smtClean="0">
                <a:latin typeface="Calibri" panose="020F0502020204030204" pitchFamily="34" charset="0"/>
                <a:sym typeface="Wingdings" panose="05000000000000000000" pitchFamily="2" charset="2"/>
              </a:rPr>
              <a:t> </a:t>
            </a:r>
            <a:r>
              <a:rPr lang="de-DE" b="0" dirty="0" err="1" smtClean="0">
                <a:latin typeface="Calibri" panose="020F0502020204030204" pitchFamily="34" charset="0"/>
                <a:sym typeface="Wingdings" panose="05000000000000000000" pitchFamily="2" charset="2"/>
              </a:rPr>
              <a:t>annually</a:t>
            </a:r>
            <a:r>
              <a:rPr lang="de-DE" b="0" dirty="0" smtClean="0">
                <a:latin typeface="Calibri" panose="020F0502020204030204" pitchFamily="34" charset="0"/>
                <a:sym typeface="Wingdings" panose="05000000000000000000" pitchFamily="2" charset="2"/>
              </a:rPr>
              <a:t>)</a:t>
            </a:r>
          </a:p>
        </p:txBody>
      </p:sp>
      <p:sp>
        <p:nvSpPr>
          <p:cNvPr id="3" name="Textplatzhalter 2"/>
          <p:cNvSpPr>
            <a:spLocks noGrp="1"/>
          </p:cNvSpPr>
          <p:nvPr>
            <p:ph type="body" sz="quarter" idx="15"/>
          </p:nvPr>
        </p:nvSpPr>
        <p:spPr/>
        <p:txBody>
          <a:bodyPr/>
          <a:lstStyle/>
          <a:p>
            <a:r>
              <a:rPr lang="de-DE" dirty="0" err="1"/>
              <a:t>Better</a:t>
            </a:r>
            <a:r>
              <a:rPr lang="de-DE" dirty="0"/>
              <a:t> </a:t>
            </a:r>
            <a:r>
              <a:rPr lang="de-DE" dirty="0" err="1"/>
              <a:t>labeling</a:t>
            </a:r>
            <a:r>
              <a:rPr lang="de-DE" dirty="0"/>
              <a:t> </a:t>
            </a:r>
            <a:r>
              <a:rPr lang="de-DE" dirty="0" smtClean="0"/>
              <a:t>and </a:t>
            </a:r>
            <a:r>
              <a:rPr lang="de-DE" dirty="0" err="1"/>
              <a:t>green</a:t>
            </a:r>
            <a:r>
              <a:rPr lang="de-DE" dirty="0"/>
              <a:t> </a:t>
            </a:r>
            <a:r>
              <a:rPr lang="de-DE" dirty="0" err="1"/>
              <a:t>public</a:t>
            </a:r>
            <a:r>
              <a:rPr lang="de-DE" dirty="0"/>
              <a:t> </a:t>
            </a:r>
            <a:r>
              <a:rPr lang="de-DE" dirty="0" err="1" smtClean="0"/>
              <a:t>procurement</a:t>
            </a:r>
            <a:endParaRPr lang="de-DE" dirty="0"/>
          </a:p>
        </p:txBody>
      </p:sp>
      <p:sp>
        <p:nvSpPr>
          <p:cNvPr id="4" name="Textplatzhalter 3"/>
          <p:cNvSpPr>
            <a:spLocks noGrp="1"/>
          </p:cNvSpPr>
          <p:nvPr>
            <p:ph type="body" sz="quarter" idx="17"/>
          </p:nvPr>
        </p:nvSpPr>
        <p:spPr/>
        <p:txBody>
          <a:bodyPr/>
          <a:lstStyle/>
          <a:p>
            <a:endParaRPr lang="de-DE"/>
          </a:p>
        </p:txBody>
      </p:sp>
    </p:spTree>
    <p:extLst>
      <p:ext uri="{BB962C8B-B14F-4D97-AF65-F5344CB8AC3E}">
        <p14:creationId xmlns:p14="http://schemas.microsoft.com/office/powerpoint/2010/main" val="3912971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marL="342900" indent="-342900" algn="ctr">
              <a:lnSpc>
                <a:spcPct val="150000"/>
              </a:lnSpc>
            </a:pPr>
            <a:r>
              <a:rPr lang="de-DE" dirty="0" smtClean="0"/>
              <a:t>Problem Outline</a:t>
            </a:r>
            <a:endParaRPr lang="de-DE" dirty="0"/>
          </a:p>
        </p:txBody>
      </p:sp>
    </p:spTree>
    <p:extLst>
      <p:ext uri="{BB962C8B-B14F-4D97-AF65-F5344CB8AC3E}">
        <p14:creationId xmlns:p14="http://schemas.microsoft.com/office/powerpoint/2010/main" val="216708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Thank you very much </a:t>
            </a:r>
            <a:r>
              <a:rPr lang="en-US" dirty="0" smtClean="0"/>
              <a:t/>
            </a:r>
            <a:br>
              <a:rPr lang="en-US" dirty="0" smtClean="0"/>
            </a:br>
            <a:r>
              <a:rPr lang="en-US" dirty="0" smtClean="0"/>
              <a:t>for </a:t>
            </a:r>
            <a:r>
              <a:rPr lang="en-US" dirty="0"/>
              <a:t>your attention.</a:t>
            </a:r>
            <a:endParaRPr lang="de-DE" dirty="0"/>
          </a:p>
        </p:txBody>
      </p:sp>
    </p:spTree>
    <p:extLst>
      <p:ext uri="{BB962C8B-B14F-4D97-AF65-F5344CB8AC3E}">
        <p14:creationId xmlns:p14="http://schemas.microsoft.com/office/powerpoint/2010/main" val="1279970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p:cNvSpPr>
            <a:spLocks noGrp="1"/>
          </p:cNvSpPr>
          <p:nvPr>
            <p:ph type="body" sz="quarter" idx="21"/>
          </p:nvPr>
        </p:nvSpPr>
        <p:spPr/>
        <p:txBody>
          <a:bodyPr/>
          <a:lstStyle/>
          <a:p>
            <a:r>
              <a:rPr lang="de-DE" sz="1800" b="1" dirty="0" smtClean="0">
                <a:solidFill>
                  <a:prstClr val="black">
                    <a:lumMod val="85000"/>
                    <a:lumOff val="15000"/>
                  </a:prstClr>
                </a:solidFill>
              </a:rPr>
              <a:t>Laura Geßner</a:t>
            </a:r>
          </a:p>
          <a:p>
            <a:pPr lvl="0"/>
            <a:r>
              <a:rPr lang="de-DE" dirty="0" smtClean="0">
                <a:solidFill>
                  <a:prstClr val="black">
                    <a:lumMod val="85000"/>
                    <a:lumOff val="15000"/>
                  </a:prstClr>
                </a:solidFill>
              </a:rPr>
              <a:t>Expert </a:t>
            </a:r>
            <a:r>
              <a:rPr lang="de-DE" dirty="0" err="1" smtClean="0">
                <a:solidFill>
                  <a:prstClr val="black">
                    <a:lumMod val="85000"/>
                    <a:lumOff val="15000"/>
                  </a:prstClr>
                </a:solidFill>
              </a:rPr>
              <a:t>Circular</a:t>
            </a:r>
            <a:r>
              <a:rPr lang="de-DE" dirty="0" smtClean="0">
                <a:solidFill>
                  <a:prstClr val="black">
                    <a:lumMod val="85000"/>
                    <a:lumOff val="15000"/>
                  </a:prstClr>
                </a:solidFill>
              </a:rPr>
              <a:t> Economy</a:t>
            </a:r>
          </a:p>
          <a:p>
            <a:pPr lvl="0"/>
            <a:r>
              <a:rPr lang="de-DE" dirty="0">
                <a:solidFill>
                  <a:prstClr val="black">
                    <a:lumMod val="85000"/>
                    <a:lumOff val="15000"/>
                  </a:prstClr>
                </a:solidFill>
              </a:rPr>
              <a:t>Environmental Action Germany </a:t>
            </a:r>
            <a:endParaRPr lang="de-DE" dirty="0" smtClean="0">
              <a:solidFill>
                <a:prstClr val="black">
                  <a:lumMod val="85000"/>
                  <a:lumOff val="15000"/>
                </a:prstClr>
              </a:solidFill>
            </a:endParaRPr>
          </a:p>
          <a:p>
            <a:pPr lvl="0"/>
            <a:r>
              <a:rPr lang="de-DE" dirty="0" smtClean="0">
                <a:solidFill>
                  <a:prstClr val="black">
                    <a:lumMod val="85000"/>
                    <a:lumOff val="15000"/>
                  </a:prstClr>
                </a:solidFill>
              </a:rPr>
              <a:t>Phone: +49 77 32 99 95 - 469</a:t>
            </a:r>
          </a:p>
          <a:p>
            <a:pPr lvl="0"/>
            <a:r>
              <a:rPr lang="de-DE" dirty="0" err="1" smtClean="0">
                <a:solidFill>
                  <a:prstClr val="black">
                    <a:lumMod val="85000"/>
                    <a:lumOff val="15000"/>
                  </a:prstClr>
                </a:solidFill>
              </a:rPr>
              <a:t>e-mail</a:t>
            </a:r>
            <a:r>
              <a:rPr lang="de-DE" dirty="0" smtClean="0">
                <a:solidFill>
                  <a:prstClr val="black">
                    <a:lumMod val="85000"/>
                    <a:lumOff val="15000"/>
                  </a:prstClr>
                </a:solidFill>
              </a:rPr>
              <a:t>: gessner@duh.de</a:t>
            </a:r>
            <a:endParaRPr lang="de-DE" dirty="0">
              <a:solidFill>
                <a:prstClr val="black">
                  <a:lumMod val="85000"/>
                  <a:lumOff val="15000"/>
                </a:prstClr>
              </a:solidFill>
            </a:endParaRPr>
          </a:p>
        </p:txBody>
      </p:sp>
      <p:pic>
        <p:nvPicPr>
          <p:cNvPr id="9" name="Bildplatzhalter 8"/>
          <p:cNvPicPr>
            <a:picLocks noGrp="1" noChangeAspect="1"/>
          </p:cNvPicPr>
          <p:nvPr>
            <p:ph type="pic" sz="quarter" idx="23"/>
          </p:nvPr>
        </p:nvPicPr>
        <p:blipFill rotWithShape="1">
          <a:blip r:embed="rId3" cstate="print">
            <a:extLst>
              <a:ext uri="{28A0092B-C50C-407E-A947-70E740481C1C}">
                <a14:useLocalDpi xmlns:a14="http://schemas.microsoft.com/office/drawing/2010/main" val="0"/>
              </a:ext>
            </a:extLst>
          </a:blip>
          <a:srcRect l="35423" t="3755" r="18749" b="22945"/>
          <a:stretch/>
        </p:blipFill>
        <p:spPr>
          <a:xfrm>
            <a:off x="539751" y="2867458"/>
            <a:ext cx="1583978" cy="1688990"/>
          </a:xfrm>
        </p:spPr>
      </p:pic>
      <p:sp>
        <p:nvSpPr>
          <p:cNvPr id="4" name="Textplatzhalter 3"/>
          <p:cNvSpPr>
            <a:spLocks noGrp="1"/>
          </p:cNvSpPr>
          <p:nvPr>
            <p:ph type="body" sz="quarter" idx="16"/>
          </p:nvPr>
        </p:nvSpPr>
        <p:spPr/>
        <p:txBody>
          <a:bodyPr/>
          <a:lstStyle/>
          <a:p>
            <a:pPr lvl="0"/>
            <a:r>
              <a:rPr lang="de-DE" dirty="0" smtClean="0"/>
              <a:t>© Heidi </a:t>
            </a:r>
            <a:r>
              <a:rPr lang="de-DE" dirty="0" err="1" smtClean="0"/>
              <a:t>Scherm</a:t>
            </a:r>
            <a:r>
              <a:rPr lang="de-DE" dirty="0" smtClean="0"/>
              <a:t>/DUH</a:t>
            </a:r>
            <a:endParaRPr lang="de-DE" dirty="0">
              <a:latin typeface="Calibri" panose="020F0502020204030204" pitchFamily="34" charset="0"/>
            </a:endParaRPr>
          </a:p>
        </p:txBody>
      </p:sp>
    </p:spTree>
    <p:extLst>
      <p:ext uri="{BB962C8B-B14F-4D97-AF65-F5344CB8AC3E}">
        <p14:creationId xmlns:p14="http://schemas.microsoft.com/office/powerpoint/2010/main" val="16851559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en-US" dirty="0"/>
              <a:t>We fight for nature, </a:t>
            </a:r>
            <a:r>
              <a:rPr lang="en-US" dirty="0" smtClean="0"/>
              <a:t/>
            </a:r>
            <a:br>
              <a:rPr lang="en-US" dirty="0" smtClean="0"/>
            </a:br>
            <a:r>
              <a:rPr lang="en-US" dirty="0" smtClean="0"/>
              <a:t>the </a:t>
            </a:r>
            <a:r>
              <a:rPr lang="en-US" dirty="0"/>
              <a:t>environment and consumers!</a:t>
            </a:r>
            <a:endParaRPr lang="de-DE" dirty="0"/>
          </a:p>
        </p:txBody>
      </p:sp>
    </p:spTree>
    <p:extLst>
      <p:ext uri="{BB962C8B-B14F-4D97-AF65-F5344CB8AC3E}">
        <p14:creationId xmlns:p14="http://schemas.microsoft.com/office/powerpoint/2010/main" val="2936762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7"/>
          </p:nvPr>
        </p:nvSpPr>
        <p:spPr>
          <a:prstGeom prst="rect">
            <a:avLst/>
          </a:prstGeom>
        </p:spPr>
        <p:txBody>
          <a:bodyPr/>
          <a:lstStyle/>
          <a:p>
            <a:pPr lvl="0"/>
            <a:r>
              <a:rPr lang="de-DE" dirty="0" err="1" smtClean="0"/>
              <a:t>Some</a:t>
            </a:r>
            <a:r>
              <a:rPr lang="de-DE" dirty="0" smtClean="0"/>
              <a:t> </a:t>
            </a:r>
            <a:r>
              <a:rPr lang="de-DE" dirty="0" err="1" smtClean="0"/>
              <a:t>numbers</a:t>
            </a:r>
            <a:r>
              <a:rPr lang="de-DE" dirty="0" smtClean="0"/>
              <a:t> on </a:t>
            </a:r>
            <a:r>
              <a:rPr lang="de-DE" dirty="0" err="1" smtClean="0"/>
              <a:t>plastics</a:t>
            </a:r>
            <a:endParaRPr lang="de-DE" dirty="0"/>
          </a:p>
        </p:txBody>
      </p:sp>
      <p:sp>
        <p:nvSpPr>
          <p:cNvPr id="18" name="Textplatzhalter 3"/>
          <p:cNvSpPr>
            <a:spLocks noGrp="1"/>
          </p:cNvSpPr>
          <p:nvPr>
            <p:ph type="body" sz="quarter" idx="16"/>
          </p:nvPr>
        </p:nvSpPr>
        <p:spPr>
          <a:xfrm rot="16200000">
            <a:off x="6065702" y="3591482"/>
            <a:ext cx="5905076" cy="251520"/>
          </a:xfrm>
        </p:spPr>
        <p:txBody>
          <a:bodyPr/>
          <a:lstStyle/>
          <a:p>
            <a:pPr lvl="0"/>
            <a:r>
              <a:rPr lang="de-DE" dirty="0" smtClean="0"/>
              <a:t>© </a:t>
            </a:r>
            <a:r>
              <a:rPr lang="de-DE" dirty="0"/>
              <a:t>CC BY Roland Geyer https://</a:t>
            </a:r>
            <a:r>
              <a:rPr lang="de-DE" dirty="0" smtClean="0"/>
              <a:t>commons.wikimedia.org/wiki/File:Global-plastics-production.png </a:t>
            </a:r>
            <a:endParaRPr lang="de-DE" dirty="0">
              <a:latin typeface="Calibri" panose="020F050202020403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814" y="1461665"/>
            <a:ext cx="5751386" cy="4059801"/>
          </a:xfrm>
          <a:prstGeom prst="rect">
            <a:avLst/>
          </a:prstGeom>
        </p:spPr>
      </p:pic>
      <p:sp>
        <p:nvSpPr>
          <p:cNvPr id="3" name="Rechteck 2"/>
          <p:cNvSpPr/>
          <p:nvPr/>
        </p:nvSpPr>
        <p:spPr>
          <a:xfrm>
            <a:off x="540001" y="5877272"/>
            <a:ext cx="7902624" cy="646331"/>
          </a:xfrm>
          <a:prstGeom prst="rect">
            <a:avLst/>
          </a:prstGeom>
        </p:spPr>
        <p:txBody>
          <a:bodyPr wrap="square">
            <a:spAutoFit/>
          </a:bodyPr>
          <a:lstStyle/>
          <a:p>
            <a:r>
              <a:rPr lang="en-US" sz="1800" dirty="0">
                <a:latin typeface="+mn-lt"/>
              </a:rPr>
              <a:t>G</a:t>
            </a:r>
            <a:r>
              <a:rPr lang="en-US" sz="1800" dirty="0" smtClean="0">
                <a:latin typeface="+mn-lt"/>
              </a:rPr>
              <a:t>lobal </a:t>
            </a:r>
            <a:r>
              <a:rPr lang="en-US" sz="1800" dirty="0">
                <a:latin typeface="+mn-lt"/>
              </a:rPr>
              <a:t>plastics production </a:t>
            </a:r>
            <a:r>
              <a:rPr lang="en-US" sz="1800" b="1" dirty="0">
                <a:solidFill>
                  <a:schemeClr val="accent2"/>
                </a:solidFill>
                <a:latin typeface="+mn-lt"/>
              </a:rPr>
              <a:t>doubled</a:t>
            </a:r>
            <a:r>
              <a:rPr lang="en-US" sz="1800" b="1" dirty="0">
                <a:latin typeface="+mn-lt"/>
              </a:rPr>
              <a:t> from 2000 to 2019 to reach 460 million </a:t>
            </a:r>
            <a:r>
              <a:rPr lang="en-US" sz="1800" b="1" dirty="0" err="1">
                <a:latin typeface="+mn-lt"/>
              </a:rPr>
              <a:t>tonnes</a:t>
            </a:r>
            <a:r>
              <a:rPr lang="en-US" sz="1800" dirty="0">
                <a:latin typeface="+mn-lt"/>
              </a:rPr>
              <a:t>. Plastics account for </a:t>
            </a:r>
            <a:r>
              <a:rPr lang="en-US" sz="1800" b="1" dirty="0">
                <a:latin typeface="+mn-lt"/>
              </a:rPr>
              <a:t>3.4% of global greenhouse gas </a:t>
            </a:r>
            <a:r>
              <a:rPr lang="en-US" sz="1800" b="1" dirty="0" smtClean="0">
                <a:latin typeface="+mn-lt"/>
              </a:rPr>
              <a:t>emissions </a:t>
            </a:r>
            <a:r>
              <a:rPr lang="en-US" sz="1800" dirty="0" smtClean="0">
                <a:latin typeface="+mn-lt"/>
              </a:rPr>
              <a:t>(OECD)</a:t>
            </a:r>
            <a:endParaRPr lang="de-DE" sz="1800" dirty="0">
              <a:latin typeface="+mn-lt"/>
            </a:endParaRPr>
          </a:p>
        </p:txBody>
      </p:sp>
    </p:spTree>
    <p:extLst>
      <p:ext uri="{BB962C8B-B14F-4D97-AF65-F5344CB8AC3E}">
        <p14:creationId xmlns:p14="http://schemas.microsoft.com/office/powerpoint/2010/main" val="1744417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5"/>
          </p:nvPr>
        </p:nvSpPr>
        <p:spPr/>
        <p:txBody>
          <a:bodyPr/>
          <a:lstStyle/>
          <a:p>
            <a:r>
              <a:rPr lang="en-US" dirty="0"/>
              <a:t>Packaging accounts </a:t>
            </a:r>
            <a:r>
              <a:rPr lang="en-US" dirty="0">
                <a:solidFill>
                  <a:schemeClr val="accent3"/>
                </a:solidFill>
              </a:rPr>
              <a:t>for </a:t>
            </a:r>
            <a:r>
              <a:rPr lang="en-US" dirty="0" smtClean="0">
                <a:solidFill>
                  <a:schemeClr val="accent2"/>
                </a:solidFill>
              </a:rPr>
              <a:t>&gt; 35% </a:t>
            </a:r>
            <a:r>
              <a:rPr lang="en-US" dirty="0"/>
              <a:t>of plastic production</a:t>
            </a:r>
            <a:endParaRPr lang="de-DE" dirty="0"/>
          </a:p>
        </p:txBody>
      </p:sp>
      <p:sp>
        <p:nvSpPr>
          <p:cNvPr id="4" name="Textplatzhalter 3"/>
          <p:cNvSpPr>
            <a:spLocks noGrp="1"/>
          </p:cNvSpPr>
          <p:nvPr>
            <p:ph type="body" sz="quarter" idx="17"/>
          </p:nvPr>
        </p:nvSpPr>
        <p:spPr/>
        <p:txBody>
          <a:bodyPr/>
          <a:lstStyle/>
          <a:p>
            <a:r>
              <a:rPr lang="de-DE" dirty="0" smtClean="0"/>
              <a:t>Heinrich Böll Stiftung, Plastik-Atlas</a:t>
            </a:r>
            <a:endParaRPr lang="de-DE" dirty="0"/>
          </a:p>
        </p:txBody>
      </p:sp>
      <p:pic>
        <p:nvPicPr>
          <p:cNvPr id="7" name="Grafik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1521492"/>
            <a:ext cx="6323827" cy="4860000"/>
          </a:xfrm>
          <a:prstGeom prst="rect">
            <a:avLst/>
          </a:prstGeom>
        </p:spPr>
      </p:pic>
      <p:sp>
        <p:nvSpPr>
          <p:cNvPr id="5" name="Rechteck 4"/>
          <p:cNvSpPr/>
          <p:nvPr/>
        </p:nvSpPr>
        <p:spPr>
          <a:xfrm>
            <a:off x="7157673" y="4942038"/>
            <a:ext cx="1689088" cy="646331"/>
          </a:xfrm>
          <a:prstGeom prst="rect">
            <a:avLst/>
          </a:prstGeom>
        </p:spPr>
        <p:txBody>
          <a:bodyPr wrap="square">
            <a:spAutoFit/>
          </a:bodyPr>
          <a:lstStyle/>
          <a:p>
            <a:r>
              <a:rPr lang="en-US" sz="1800" dirty="0" smtClean="0">
                <a:latin typeface="+mn-lt"/>
              </a:rPr>
              <a:t> &gt; packaging</a:t>
            </a:r>
            <a:br>
              <a:rPr lang="en-US" sz="1800" dirty="0" smtClean="0">
                <a:latin typeface="+mn-lt"/>
              </a:rPr>
            </a:br>
            <a:r>
              <a:rPr lang="en-US" sz="1800" dirty="0" smtClean="0">
                <a:latin typeface="+mn-lt"/>
              </a:rPr>
              <a:t>90% single-use</a:t>
            </a:r>
            <a:endParaRPr lang="de-DE" sz="1800" dirty="0">
              <a:latin typeface="+mn-lt"/>
            </a:endParaRPr>
          </a:p>
        </p:txBody>
      </p:sp>
      <p:sp>
        <p:nvSpPr>
          <p:cNvPr id="2" name="Geschweifte Klammer rechts 1"/>
          <p:cNvSpPr/>
          <p:nvPr/>
        </p:nvSpPr>
        <p:spPr>
          <a:xfrm>
            <a:off x="6935387" y="4365104"/>
            <a:ext cx="45719" cy="1800200"/>
          </a:xfrm>
          <a:prstGeom prst="rightBrace">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40115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en-US" sz="2000" dirty="0">
                <a:solidFill>
                  <a:prstClr val="black"/>
                </a:solidFill>
              </a:rPr>
              <a:t>116.000 tons </a:t>
            </a:r>
            <a:r>
              <a:rPr lang="en-US" sz="2000" dirty="0" err="1">
                <a:solidFill>
                  <a:srgbClr val="4F81BD"/>
                </a:solidFill>
              </a:rPr>
              <a:t>macroplastics</a:t>
            </a:r>
            <a:r>
              <a:rPr lang="en-US" sz="2000" dirty="0">
                <a:solidFill>
                  <a:prstClr val="black"/>
                </a:solidFill>
              </a:rPr>
              <a:t> per </a:t>
            </a:r>
            <a:r>
              <a:rPr lang="en-US" sz="2000" dirty="0" smtClean="0">
                <a:solidFill>
                  <a:prstClr val="black"/>
                </a:solidFill>
              </a:rPr>
              <a:t>year</a:t>
            </a:r>
            <a:br>
              <a:rPr lang="en-US" sz="2000" dirty="0" smtClean="0">
                <a:solidFill>
                  <a:prstClr val="black"/>
                </a:solidFill>
              </a:rPr>
            </a:br>
            <a:r>
              <a:rPr lang="en-US" sz="2000" dirty="0" smtClean="0">
                <a:solidFill>
                  <a:prstClr val="black"/>
                </a:solidFill>
              </a:rPr>
              <a:t>( </a:t>
            </a:r>
            <a:r>
              <a:rPr lang="en-US" sz="2000" dirty="0">
                <a:solidFill>
                  <a:prstClr val="black"/>
                </a:solidFill>
              </a:rPr>
              <a:t>= 1,4 kg / </a:t>
            </a:r>
            <a:r>
              <a:rPr lang="en-US" sz="2000" dirty="0" smtClean="0">
                <a:solidFill>
                  <a:prstClr val="black"/>
                </a:solidFill>
              </a:rPr>
              <a:t>capita) </a:t>
            </a:r>
            <a:r>
              <a:rPr lang="en-US" sz="2000" dirty="0">
                <a:solidFill>
                  <a:prstClr val="black"/>
                </a:solidFill>
              </a:rPr>
              <a:t>in </a:t>
            </a:r>
            <a:r>
              <a:rPr lang="en-US" sz="2000" dirty="0" smtClean="0">
                <a:solidFill>
                  <a:prstClr val="black"/>
                </a:solidFill>
              </a:rPr>
              <a:t>Germany</a:t>
            </a:r>
            <a:r>
              <a:rPr lang="en-US" sz="2000" b="0" dirty="0" smtClean="0">
                <a:solidFill>
                  <a:prstClr val="black"/>
                </a:solidFill>
              </a:rPr>
              <a:t>,</a:t>
            </a:r>
            <a:br>
              <a:rPr lang="en-US" sz="2000" b="0" dirty="0" smtClean="0">
                <a:solidFill>
                  <a:prstClr val="black"/>
                </a:solidFill>
              </a:rPr>
            </a:br>
            <a:r>
              <a:rPr lang="en-US" sz="2000" b="0" dirty="0" smtClean="0">
                <a:solidFill>
                  <a:prstClr val="black"/>
                </a:solidFill>
              </a:rPr>
              <a:t>according </a:t>
            </a:r>
            <a:r>
              <a:rPr lang="en-US" sz="2000" b="0" dirty="0">
                <a:solidFill>
                  <a:prstClr val="black"/>
                </a:solidFill>
              </a:rPr>
              <a:t>to </a:t>
            </a:r>
            <a:r>
              <a:rPr lang="en-US" sz="2000" b="0" dirty="0" smtClean="0">
                <a:solidFill>
                  <a:prstClr val="black"/>
                </a:solidFill>
              </a:rPr>
              <a:t>the </a:t>
            </a:r>
            <a:r>
              <a:rPr lang="en-US" sz="2000" b="0" dirty="0" err="1" smtClean="0">
                <a:solidFill>
                  <a:prstClr val="black"/>
                </a:solidFill>
              </a:rPr>
              <a:t>Fraunhofer</a:t>
            </a:r>
            <a:r>
              <a:rPr lang="en-US" sz="2000" b="0" dirty="0" smtClean="0">
                <a:solidFill>
                  <a:prstClr val="black"/>
                </a:solidFill>
              </a:rPr>
              <a:t> Institute</a:t>
            </a:r>
          </a:p>
          <a:p>
            <a:endParaRPr lang="en-US" sz="2000" b="0" dirty="0" smtClean="0">
              <a:solidFill>
                <a:prstClr val="black"/>
              </a:solidFill>
              <a:sym typeface="Wingdings" panose="05000000000000000000" pitchFamily="2" charset="2"/>
            </a:endParaRPr>
          </a:p>
          <a:p>
            <a:pPr marL="342900" indent="-342900">
              <a:buFont typeface="Wingdings" panose="05000000000000000000" pitchFamily="2" charset="2"/>
              <a:buChar char="à"/>
            </a:pPr>
            <a:r>
              <a:rPr lang="en-US" sz="2000" b="0" dirty="0" smtClean="0">
                <a:solidFill>
                  <a:prstClr val="black"/>
                </a:solidFill>
                <a:sym typeface="Wingdings" panose="05000000000000000000" pitchFamily="2" charset="2"/>
              </a:rPr>
              <a:t>Total </a:t>
            </a:r>
            <a:r>
              <a:rPr lang="en-US" sz="2000" b="0" dirty="0">
                <a:solidFill>
                  <a:prstClr val="black"/>
                </a:solidFill>
              </a:rPr>
              <a:t>plastic emissions are 449.500 </a:t>
            </a:r>
            <a:r>
              <a:rPr lang="en-US" sz="2000" b="0" dirty="0" smtClean="0">
                <a:solidFill>
                  <a:prstClr val="black"/>
                </a:solidFill>
              </a:rPr>
              <a:t>tons with</a:t>
            </a:r>
            <a:r>
              <a:rPr lang="en-US" sz="2000" b="0" dirty="0">
                <a:solidFill>
                  <a:prstClr val="black"/>
                </a:solidFill>
              </a:rPr>
              <a:t/>
            </a:r>
            <a:br>
              <a:rPr lang="en-US" sz="2000" b="0" dirty="0">
                <a:solidFill>
                  <a:prstClr val="black"/>
                </a:solidFill>
              </a:rPr>
            </a:br>
            <a:r>
              <a:rPr lang="en-US" sz="2000" dirty="0" err="1">
                <a:solidFill>
                  <a:prstClr val="black"/>
                </a:solidFill>
                <a:sym typeface="Wingdings" panose="05000000000000000000" pitchFamily="2" charset="2"/>
              </a:rPr>
              <a:t>macroplastics</a:t>
            </a:r>
            <a:r>
              <a:rPr lang="en-US" sz="2000" dirty="0">
                <a:solidFill>
                  <a:prstClr val="black"/>
                </a:solidFill>
                <a:sym typeface="Wingdings" panose="05000000000000000000" pitchFamily="2" charset="2"/>
              </a:rPr>
              <a:t> making up </a:t>
            </a:r>
            <a:r>
              <a:rPr lang="en-US" sz="2000" dirty="0" smtClean="0">
                <a:solidFill>
                  <a:prstClr val="black"/>
                </a:solidFill>
                <a:sym typeface="Wingdings" panose="05000000000000000000" pitchFamily="2" charset="2"/>
              </a:rPr>
              <a:t>26%</a:t>
            </a:r>
            <a:endParaRPr lang="en-US" sz="2000" dirty="0">
              <a:solidFill>
                <a:prstClr val="black"/>
              </a:solidFill>
            </a:endParaRPr>
          </a:p>
          <a:p>
            <a:pPr marL="342900" indent="-342900">
              <a:buFont typeface="Wingdings" panose="05000000000000000000" pitchFamily="2" charset="2"/>
              <a:buChar char="à"/>
            </a:pPr>
            <a:endParaRPr lang="en-US" sz="2000" dirty="0">
              <a:solidFill>
                <a:prstClr val="black"/>
              </a:solidFill>
            </a:endParaRPr>
          </a:p>
          <a:p>
            <a:r>
              <a:rPr lang="en-US" sz="2000" b="0" dirty="0" smtClean="0"/>
              <a:t>According to the OECD, </a:t>
            </a:r>
            <a:r>
              <a:rPr lang="en-US" sz="2000" dirty="0" smtClean="0"/>
              <a:t>22% percent of global plastic waste is mismanaged</a:t>
            </a:r>
            <a:r>
              <a:rPr lang="en-US" sz="2000" b="0" dirty="0" smtClean="0"/>
              <a:t>, going to uncontrolled dumpsites, burned in open pits or ending up in the environment, with e.g. </a:t>
            </a:r>
            <a:r>
              <a:rPr lang="de-DE" sz="2000" dirty="0"/>
              <a:t>109 </a:t>
            </a:r>
            <a:r>
              <a:rPr lang="de-DE" sz="2000" dirty="0" err="1"/>
              <a:t>million</a:t>
            </a:r>
            <a:r>
              <a:rPr lang="de-DE" sz="2000" dirty="0"/>
              <a:t> </a:t>
            </a:r>
            <a:r>
              <a:rPr lang="de-DE" sz="2000" dirty="0" err="1" smtClean="0"/>
              <a:t>tonnes</a:t>
            </a:r>
            <a:r>
              <a:rPr lang="de-DE" sz="2000" dirty="0" smtClean="0"/>
              <a:t> </a:t>
            </a:r>
            <a:r>
              <a:rPr lang="de-DE" sz="2000" b="0" dirty="0" err="1" smtClean="0"/>
              <a:t>having</a:t>
            </a:r>
            <a:r>
              <a:rPr lang="de-DE" sz="2000" b="0" dirty="0" smtClean="0"/>
              <a:t> </a:t>
            </a:r>
            <a:r>
              <a:rPr lang="de-DE" sz="2000" b="0" dirty="0" err="1" smtClean="0"/>
              <a:t>accumulated</a:t>
            </a:r>
            <a:r>
              <a:rPr lang="de-DE" sz="2000" b="0" dirty="0" smtClean="0"/>
              <a:t> in </a:t>
            </a:r>
            <a:r>
              <a:rPr lang="de-DE" sz="2000" b="0" dirty="0" err="1" smtClean="0"/>
              <a:t>rivers</a:t>
            </a:r>
            <a:r>
              <a:rPr lang="en-US" sz="2000" b="0" dirty="0" smtClean="0"/>
              <a:t/>
            </a:r>
            <a:br>
              <a:rPr lang="en-US" sz="2000" b="0" dirty="0" smtClean="0"/>
            </a:br>
            <a:endParaRPr lang="en-US" sz="2000" b="0" dirty="0" smtClean="0"/>
          </a:p>
          <a:p>
            <a:r>
              <a:rPr lang="en-US" sz="2000" b="0" dirty="0" smtClean="0"/>
              <a:t>Evidence </a:t>
            </a:r>
            <a:r>
              <a:rPr lang="en-US" sz="2000" b="0" dirty="0"/>
              <a:t>indicates that </a:t>
            </a:r>
            <a:r>
              <a:rPr lang="en-US" sz="2000" dirty="0"/>
              <a:t>freshwater environments act as both source </a:t>
            </a:r>
            <a:r>
              <a:rPr lang="en-US" sz="2000" b="0" dirty="0"/>
              <a:t>of plastic pollution </a:t>
            </a:r>
            <a:r>
              <a:rPr lang="en-US" sz="2000" dirty="0"/>
              <a:t>to the marine environment</a:t>
            </a:r>
            <a:r>
              <a:rPr lang="en-US" sz="2000" b="0" dirty="0"/>
              <a:t>, </a:t>
            </a:r>
            <a:r>
              <a:rPr lang="en-US" sz="2000" dirty="0"/>
              <a:t>as well as sink</a:t>
            </a:r>
            <a:r>
              <a:rPr lang="en-US" sz="2000" b="0" dirty="0"/>
              <a:t>, potentially preventing a proportion from reaching the oceans </a:t>
            </a:r>
            <a:endParaRPr lang="de-DE" sz="2000" b="0" dirty="0"/>
          </a:p>
          <a:p>
            <a:endParaRPr lang="de-DE" sz="2000" dirty="0"/>
          </a:p>
        </p:txBody>
      </p:sp>
      <p:sp>
        <p:nvSpPr>
          <p:cNvPr id="3" name="Textplatzhalter 2"/>
          <p:cNvSpPr>
            <a:spLocks noGrp="1"/>
          </p:cNvSpPr>
          <p:nvPr>
            <p:ph type="body" sz="quarter" idx="15"/>
          </p:nvPr>
        </p:nvSpPr>
        <p:spPr/>
        <p:txBody>
          <a:bodyPr/>
          <a:lstStyle/>
          <a:p>
            <a:r>
              <a:rPr lang="de-DE" dirty="0" err="1"/>
              <a:t>Plastic</a:t>
            </a:r>
            <a:r>
              <a:rPr lang="de-DE" dirty="0"/>
              <a:t> </a:t>
            </a:r>
            <a:r>
              <a:rPr lang="de-DE" dirty="0" err="1"/>
              <a:t>emissions</a:t>
            </a:r>
            <a:r>
              <a:rPr lang="de-DE" dirty="0"/>
              <a:t> – </a:t>
            </a:r>
            <a:r>
              <a:rPr lang="de-DE" dirty="0" err="1" smtClean="0">
                <a:solidFill>
                  <a:schemeClr val="accent1"/>
                </a:solidFill>
              </a:rPr>
              <a:t>macroplastics</a:t>
            </a:r>
            <a:endParaRPr lang="de-DE" dirty="0">
              <a:solidFill>
                <a:schemeClr val="accent1"/>
              </a:solidFill>
            </a:endParaRPr>
          </a:p>
          <a:p>
            <a:endParaRPr lang="de-DE" dirty="0"/>
          </a:p>
        </p:txBody>
      </p:sp>
      <p:sp>
        <p:nvSpPr>
          <p:cNvPr id="4" name="Textplatzhalter 3"/>
          <p:cNvSpPr>
            <a:spLocks noGrp="1"/>
          </p:cNvSpPr>
          <p:nvPr>
            <p:ph type="body" sz="quarter" idx="17"/>
          </p:nvPr>
        </p:nvSpPr>
        <p:spPr/>
        <p:txBody>
          <a:bodyPr/>
          <a:lstStyle/>
          <a:p>
            <a:r>
              <a:rPr lang="de-DE" dirty="0" smtClean="0"/>
              <a:t>UBA: Mikroplastik im Meer – wie viel? Woher?; Fraunhofer UMSICHT 2018; OECD : </a:t>
            </a:r>
            <a:r>
              <a:rPr lang="en-US" dirty="0"/>
              <a:t>Plastic pollution is growing relentlessly as waste management and recycling fall short, says OECD</a:t>
            </a:r>
            <a:endParaRPr lang="de-DE" dirty="0"/>
          </a:p>
        </p:txBody>
      </p:sp>
      <p:graphicFrame>
        <p:nvGraphicFramePr>
          <p:cNvPr id="5" name="Diagramm 4"/>
          <p:cNvGraphicFramePr/>
          <p:nvPr>
            <p:extLst>
              <p:ext uri="{D42A27DB-BD31-4B8C-83A1-F6EECF244321}">
                <p14:modId xmlns:p14="http://schemas.microsoft.com/office/powerpoint/2010/main" val="2092564247"/>
              </p:ext>
            </p:extLst>
          </p:nvPr>
        </p:nvGraphicFramePr>
        <p:xfrm>
          <a:off x="6516216" y="1672209"/>
          <a:ext cx="1872208" cy="197819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p:cNvSpPr txBox="1"/>
          <p:nvPr/>
        </p:nvSpPr>
        <p:spPr>
          <a:xfrm>
            <a:off x="6516215" y="3501798"/>
            <a:ext cx="1872209" cy="215444"/>
          </a:xfrm>
          <a:prstGeom prst="rect">
            <a:avLst/>
          </a:prstGeom>
          <a:noFill/>
        </p:spPr>
        <p:txBody>
          <a:bodyPr wrap="square" rtlCol="0">
            <a:spAutoFit/>
          </a:bodyPr>
          <a:lstStyle/>
          <a:p>
            <a:r>
              <a:rPr lang="de-DE" sz="800" dirty="0" smtClean="0">
                <a:latin typeface="+mj-lt"/>
              </a:rPr>
              <a:t>Quelle: Fraunhofer-UMSICHT, Juni 2018</a:t>
            </a:r>
            <a:endParaRPr lang="de-DE" sz="800" dirty="0">
              <a:latin typeface="+mj-lt"/>
            </a:endParaRPr>
          </a:p>
        </p:txBody>
      </p:sp>
      <p:cxnSp>
        <p:nvCxnSpPr>
          <p:cNvPr id="10" name="Gerader Verbinder 9"/>
          <p:cNvCxnSpPr/>
          <p:nvPr/>
        </p:nvCxnSpPr>
        <p:spPr>
          <a:xfrm>
            <a:off x="6119724" y="2098168"/>
            <a:ext cx="504056"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112060" y="1877734"/>
            <a:ext cx="1152128" cy="307777"/>
          </a:xfrm>
          <a:prstGeom prst="rect">
            <a:avLst/>
          </a:prstGeom>
          <a:noFill/>
        </p:spPr>
        <p:txBody>
          <a:bodyPr wrap="square" rtlCol="0">
            <a:spAutoFit/>
          </a:bodyPr>
          <a:lstStyle/>
          <a:p>
            <a:r>
              <a:rPr lang="de-DE" sz="1400" dirty="0" err="1">
                <a:solidFill>
                  <a:schemeClr val="accent1"/>
                </a:solidFill>
                <a:latin typeface="+mn-lt"/>
              </a:rPr>
              <a:t>m</a:t>
            </a:r>
            <a:r>
              <a:rPr lang="de-DE" sz="1400" dirty="0" err="1" smtClean="0">
                <a:solidFill>
                  <a:schemeClr val="accent1"/>
                </a:solidFill>
                <a:latin typeface="+mn-lt"/>
              </a:rPr>
              <a:t>acroplastic</a:t>
            </a:r>
            <a:endParaRPr lang="de-DE" sz="1400" dirty="0">
              <a:solidFill>
                <a:schemeClr val="accent1"/>
              </a:solidFill>
              <a:latin typeface="+mn-lt"/>
            </a:endParaRPr>
          </a:p>
        </p:txBody>
      </p:sp>
    </p:spTree>
    <p:extLst>
      <p:ext uri="{BB962C8B-B14F-4D97-AF65-F5344CB8AC3E}">
        <p14:creationId xmlns:p14="http://schemas.microsoft.com/office/powerpoint/2010/main" val="693552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540000" y="1672208"/>
            <a:ext cx="4511657" cy="4709120"/>
          </a:xfrm>
        </p:spPr>
        <p:txBody>
          <a:bodyPr/>
          <a:lstStyle/>
          <a:p>
            <a:pPr>
              <a:buClr>
                <a:schemeClr val="accent3"/>
              </a:buClr>
            </a:pPr>
            <a:r>
              <a:rPr lang="en-US" sz="2000" dirty="0" smtClean="0"/>
              <a:t>Main source of </a:t>
            </a:r>
            <a:r>
              <a:rPr lang="en-US" sz="2000" dirty="0" err="1" smtClean="0"/>
              <a:t>macroplastics</a:t>
            </a:r>
            <a:endParaRPr lang="en-US" sz="2000" dirty="0" smtClean="0"/>
          </a:p>
          <a:p>
            <a:pPr marL="342900" indent="-342900">
              <a:buClr>
                <a:schemeClr val="accent3"/>
              </a:buClr>
              <a:buFont typeface="Arial" panose="020B0604020202020204" pitchFamily="34" charset="0"/>
              <a:buChar char="•"/>
            </a:pPr>
            <a:r>
              <a:rPr lang="en-US" sz="2000" b="0" dirty="0" smtClean="0"/>
              <a:t>Land-based </a:t>
            </a:r>
            <a:r>
              <a:rPr lang="en-US" sz="2000" b="0" dirty="0"/>
              <a:t>sources of </a:t>
            </a:r>
            <a:r>
              <a:rPr lang="en-US" sz="2000" b="0" dirty="0" err="1" smtClean="0"/>
              <a:t>macroplastics</a:t>
            </a:r>
            <a:r>
              <a:rPr lang="en-US" sz="2000" b="0" dirty="0" smtClean="0"/>
              <a:t> account for the </a:t>
            </a:r>
            <a:r>
              <a:rPr lang="en-US" sz="2000" b="0" dirty="0"/>
              <a:t>largest share in </a:t>
            </a:r>
            <a:r>
              <a:rPr lang="en-US" sz="2000" b="0" dirty="0" smtClean="0"/>
              <a:t>plastic pollution with  </a:t>
            </a:r>
            <a:r>
              <a:rPr lang="en-US" sz="2000" dirty="0" smtClean="0"/>
              <a:t>littering being the most important</a:t>
            </a:r>
          </a:p>
          <a:p>
            <a:pPr marL="342900" indent="-342900">
              <a:buClr>
                <a:schemeClr val="accent3"/>
              </a:buClr>
              <a:buFont typeface="Arial" panose="020B0604020202020204" pitchFamily="34" charset="0"/>
              <a:buChar char="•"/>
            </a:pPr>
            <a:r>
              <a:rPr lang="en-US" sz="2000" dirty="0" smtClean="0"/>
              <a:t>Littering – improper disposal of waste, </a:t>
            </a:r>
            <a:r>
              <a:rPr lang="en-US" sz="2000" b="0" dirty="0" smtClean="0"/>
              <a:t>either voluntary or unintentionally (blow-trash…) </a:t>
            </a:r>
          </a:p>
          <a:p>
            <a:pPr marL="342900" indent="-342900">
              <a:buClr>
                <a:schemeClr val="accent3"/>
              </a:buClr>
              <a:buFont typeface="Arial" panose="020B0604020202020204" pitchFamily="34" charset="0"/>
              <a:buChar char="•"/>
            </a:pPr>
            <a:r>
              <a:rPr lang="en-US" sz="2000" b="0" dirty="0" smtClean="0"/>
              <a:t>The </a:t>
            </a:r>
            <a:r>
              <a:rPr lang="en-US" sz="2000" b="0" dirty="0"/>
              <a:t>exact amount of litter that is </a:t>
            </a:r>
            <a:r>
              <a:rPr lang="en-US" sz="2000" b="0" dirty="0" smtClean="0"/>
              <a:t>released into the </a:t>
            </a:r>
            <a:r>
              <a:rPr lang="en-US" sz="2000" b="0" dirty="0"/>
              <a:t>environment each year is </a:t>
            </a:r>
            <a:r>
              <a:rPr lang="en-US" sz="2000" b="0" dirty="0" smtClean="0"/>
              <a:t>difficult to determine.</a:t>
            </a:r>
            <a:r>
              <a:rPr lang="en-US" sz="2000" b="0" dirty="0"/>
              <a:t> </a:t>
            </a:r>
            <a:r>
              <a:rPr lang="en-US" sz="2000" b="0" dirty="0" smtClean="0"/>
              <a:t>Estimations are around </a:t>
            </a:r>
            <a:r>
              <a:rPr lang="en-US" sz="2000" dirty="0" smtClean="0"/>
              <a:t>1.3–3.5 kg per capita for Germany</a:t>
            </a:r>
            <a:endParaRPr lang="en-US" sz="2000" b="0" dirty="0" smtClean="0"/>
          </a:p>
          <a:p>
            <a:pPr>
              <a:buClr>
                <a:schemeClr val="accent3"/>
              </a:buClr>
            </a:pPr>
            <a:endParaRPr lang="en-US" sz="2000" b="0" dirty="0" smtClean="0">
              <a:solidFill>
                <a:prstClr val="black"/>
              </a:solidFill>
            </a:endParaRPr>
          </a:p>
        </p:txBody>
      </p:sp>
      <p:sp>
        <p:nvSpPr>
          <p:cNvPr id="3" name="Textplatzhalter 2"/>
          <p:cNvSpPr>
            <a:spLocks noGrp="1"/>
          </p:cNvSpPr>
          <p:nvPr>
            <p:ph type="body" sz="quarter" idx="16"/>
          </p:nvPr>
        </p:nvSpPr>
        <p:spPr/>
        <p:txBody>
          <a:bodyPr/>
          <a:lstStyle/>
          <a:p>
            <a:r>
              <a:rPr lang="de-DE" dirty="0" err="1" smtClean="0"/>
              <a:t>Lechthaler</a:t>
            </a:r>
            <a:r>
              <a:rPr lang="de-DE" dirty="0" smtClean="0"/>
              <a:t> ett.al : Way </a:t>
            </a:r>
            <a:r>
              <a:rPr lang="de-DE" dirty="0" err="1" smtClean="0"/>
              <a:t>of</a:t>
            </a:r>
            <a:r>
              <a:rPr lang="de-DE" dirty="0" smtClean="0"/>
              <a:t> </a:t>
            </a:r>
            <a:r>
              <a:rPr lang="de-DE" dirty="0" err="1" smtClean="0"/>
              <a:t>Micoplastic</a:t>
            </a:r>
            <a:r>
              <a:rPr lang="de-DE" dirty="0" smtClean="0"/>
              <a:t> </a:t>
            </a:r>
            <a:r>
              <a:rPr lang="de-DE" dirty="0" err="1" smtClean="0"/>
              <a:t>through</a:t>
            </a:r>
            <a:r>
              <a:rPr lang="de-DE" dirty="0" smtClean="0"/>
              <a:t> </a:t>
            </a:r>
            <a:r>
              <a:rPr lang="de-DE" dirty="0" err="1" smtClean="0"/>
              <a:t>the</a:t>
            </a:r>
            <a:r>
              <a:rPr lang="de-DE" dirty="0" smtClean="0"/>
              <a:t> Environment“; Fraunhofer UMSICHT; </a:t>
            </a:r>
            <a:endParaRPr lang="de-DE" dirty="0"/>
          </a:p>
        </p:txBody>
      </p:sp>
      <p:sp>
        <p:nvSpPr>
          <p:cNvPr id="4" name="Textplatzhalter 3"/>
          <p:cNvSpPr>
            <a:spLocks noGrp="1"/>
          </p:cNvSpPr>
          <p:nvPr>
            <p:ph type="body" sz="quarter" idx="17"/>
          </p:nvPr>
        </p:nvSpPr>
        <p:spPr/>
        <p:txBody>
          <a:bodyPr/>
          <a:lstStyle/>
          <a:p>
            <a:r>
              <a:rPr lang="de-DE" dirty="0" err="1" smtClean="0">
                <a:solidFill>
                  <a:schemeClr val="accent1"/>
                </a:solidFill>
              </a:rPr>
              <a:t>Macroplastics</a:t>
            </a:r>
            <a:r>
              <a:rPr lang="de-DE" dirty="0" smtClean="0"/>
              <a:t> – </a:t>
            </a:r>
            <a:r>
              <a:rPr lang="de-DE" dirty="0" err="1" smtClean="0"/>
              <a:t>aftermath</a:t>
            </a:r>
            <a:r>
              <a:rPr lang="de-DE" dirty="0" smtClean="0"/>
              <a:t> </a:t>
            </a:r>
            <a:r>
              <a:rPr lang="de-DE" dirty="0" err="1" smtClean="0"/>
              <a:t>of</a:t>
            </a:r>
            <a:r>
              <a:rPr lang="de-DE" dirty="0" smtClean="0"/>
              <a:t> </a:t>
            </a:r>
            <a:r>
              <a:rPr lang="de-DE" dirty="0" err="1" smtClean="0"/>
              <a:t>littering</a:t>
            </a:r>
            <a:endParaRPr lang="de-DE" dirty="0"/>
          </a:p>
        </p:txBody>
      </p:sp>
    </p:spTree>
    <p:extLst>
      <p:ext uri="{BB962C8B-B14F-4D97-AF65-F5344CB8AC3E}">
        <p14:creationId xmlns:p14="http://schemas.microsoft.com/office/powerpoint/2010/main" val="834030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a:xfrm>
            <a:off x="540000" y="1672208"/>
            <a:ext cx="7344368" cy="4709120"/>
          </a:xfrm>
        </p:spPr>
        <p:txBody>
          <a:bodyPr/>
          <a:lstStyle/>
          <a:p>
            <a:pPr marL="342900" indent="-342900">
              <a:buClr>
                <a:schemeClr val="accent3"/>
              </a:buClr>
              <a:buFont typeface="Arial" panose="020B0604020202020204" pitchFamily="34" charset="0"/>
              <a:buChar char="•"/>
            </a:pPr>
            <a:r>
              <a:rPr lang="de-DE" sz="2000" b="0" dirty="0" smtClean="0"/>
              <a:t>Studies </a:t>
            </a:r>
            <a:r>
              <a:rPr lang="de-DE" sz="2000" b="0" dirty="0" err="1" smtClean="0"/>
              <a:t>revealed</a:t>
            </a:r>
            <a:r>
              <a:rPr lang="de-DE" sz="2000" b="0" dirty="0" smtClean="0"/>
              <a:t> </a:t>
            </a:r>
            <a:r>
              <a:rPr lang="de-DE" sz="2000" b="0" dirty="0" err="1" smtClean="0"/>
              <a:t>that</a:t>
            </a:r>
            <a:r>
              <a:rPr lang="de-DE" sz="2000" b="0" dirty="0" smtClean="0"/>
              <a:t> </a:t>
            </a:r>
            <a:r>
              <a:rPr lang="de-DE" sz="2000" dirty="0" err="1" smtClean="0">
                <a:solidFill>
                  <a:schemeClr val="accent3"/>
                </a:solidFill>
              </a:rPr>
              <a:t>packaging</a:t>
            </a:r>
            <a:r>
              <a:rPr lang="de-DE" sz="2000" b="0" dirty="0" smtClean="0"/>
              <a:t> </a:t>
            </a:r>
            <a:r>
              <a:rPr lang="de-DE" sz="2000" b="0" dirty="0" err="1" smtClean="0"/>
              <a:t>items</a:t>
            </a:r>
            <a:r>
              <a:rPr lang="de-DE" sz="2000" b="0" dirty="0" smtClean="0"/>
              <a:t>, such </a:t>
            </a:r>
            <a:r>
              <a:rPr lang="de-DE" sz="2000" b="0" dirty="0" err="1" smtClean="0"/>
              <a:t>as</a:t>
            </a:r>
            <a:r>
              <a:rPr lang="de-DE" sz="2000" b="0" dirty="0" smtClean="0"/>
              <a:t> </a:t>
            </a:r>
            <a:r>
              <a:rPr lang="de-DE" sz="2000" b="0" dirty="0" err="1" smtClean="0"/>
              <a:t>bottles</a:t>
            </a:r>
            <a:r>
              <a:rPr lang="de-DE" sz="2000" b="0" dirty="0" smtClean="0"/>
              <a:t> </a:t>
            </a:r>
            <a:r>
              <a:rPr lang="de-DE" sz="2000" b="0" dirty="0" err="1" smtClean="0"/>
              <a:t>or</a:t>
            </a:r>
            <a:r>
              <a:rPr lang="de-DE" sz="2000" b="0" dirty="0" smtClean="0"/>
              <a:t> </a:t>
            </a:r>
            <a:r>
              <a:rPr lang="de-DE" sz="2000" b="0" dirty="0" err="1" smtClean="0"/>
              <a:t>food</a:t>
            </a:r>
            <a:r>
              <a:rPr lang="de-DE" sz="2000" b="0" dirty="0" smtClean="0"/>
              <a:t> </a:t>
            </a:r>
            <a:r>
              <a:rPr lang="de-DE" sz="2000" b="0" dirty="0" err="1" smtClean="0"/>
              <a:t>wrappers</a:t>
            </a:r>
            <a:r>
              <a:rPr lang="de-DE" sz="2000" b="0" dirty="0" smtClean="0"/>
              <a:t>, </a:t>
            </a:r>
            <a:r>
              <a:rPr lang="de-DE" sz="2000" b="0" dirty="0" err="1" smtClean="0"/>
              <a:t>make</a:t>
            </a:r>
            <a:r>
              <a:rPr lang="de-DE" sz="2000" b="0" dirty="0" smtClean="0"/>
              <a:t> </a:t>
            </a:r>
            <a:r>
              <a:rPr lang="de-DE" sz="2000" b="0" dirty="0" err="1" smtClean="0"/>
              <a:t>up</a:t>
            </a:r>
            <a:r>
              <a:rPr lang="de-DE" sz="2000" b="0" dirty="0" smtClean="0"/>
              <a:t> </a:t>
            </a:r>
            <a:r>
              <a:rPr lang="de-DE" sz="2000" dirty="0" smtClean="0"/>
              <a:t>half </a:t>
            </a:r>
            <a:r>
              <a:rPr lang="de-DE" sz="2000" dirty="0" err="1" smtClean="0"/>
              <a:t>of</a:t>
            </a:r>
            <a:r>
              <a:rPr lang="de-DE" sz="2000" dirty="0" smtClean="0"/>
              <a:t> </a:t>
            </a:r>
            <a:r>
              <a:rPr lang="de-DE" sz="2000" dirty="0" err="1" smtClean="0"/>
              <a:t>the</a:t>
            </a:r>
            <a:r>
              <a:rPr lang="de-DE" sz="2000" dirty="0" smtClean="0"/>
              <a:t> 10 </a:t>
            </a:r>
            <a:r>
              <a:rPr lang="de-DE" sz="2000" dirty="0" err="1" smtClean="0"/>
              <a:t>most</a:t>
            </a:r>
            <a:r>
              <a:rPr lang="de-DE" sz="2000" dirty="0" smtClean="0"/>
              <a:t> </a:t>
            </a:r>
            <a:r>
              <a:rPr lang="de-DE" sz="2000" dirty="0" err="1" smtClean="0"/>
              <a:t>commonly</a:t>
            </a:r>
            <a:r>
              <a:rPr lang="de-DE" sz="2000" dirty="0" smtClean="0"/>
              <a:t> </a:t>
            </a:r>
            <a:r>
              <a:rPr lang="de-DE" sz="2000" b="0" dirty="0" err="1" smtClean="0"/>
              <a:t>found</a:t>
            </a:r>
            <a:r>
              <a:rPr lang="de-DE" sz="2000" b="0" dirty="0" smtClean="0"/>
              <a:t> </a:t>
            </a:r>
            <a:r>
              <a:rPr lang="de-DE" sz="2000" b="0" dirty="0" err="1" smtClean="0"/>
              <a:t>litter</a:t>
            </a:r>
            <a:r>
              <a:rPr lang="de-DE" sz="2000" b="0" dirty="0" smtClean="0"/>
              <a:t> </a:t>
            </a:r>
            <a:r>
              <a:rPr lang="de-DE" sz="2000" b="0" dirty="0" err="1" smtClean="0"/>
              <a:t>items</a:t>
            </a:r>
            <a:r>
              <a:rPr lang="de-DE" sz="2000" b="0" dirty="0" smtClean="0"/>
              <a:t> in EU </a:t>
            </a:r>
            <a:r>
              <a:rPr lang="de-DE" sz="2000" b="0" dirty="0" err="1" smtClean="0"/>
              <a:t>rivers</a:t>
            </a:r>
            <a:r>
              <a:rPr lang="de-DE" sz="2000" b="0" dirty="0" smtClean="0"/>
              <a:t>;</a:t>
            </a:r>
          </a:p>
          <a:p>
            <a:pPr marL="342900" indent="-342900">
              <a:buClr>
                <a:schemeClr val="accent3"/>
              </a:buClr>
              <a:buFont typeface="Arial" panose="020B0604020202020204" pitchFamily="34" charset="0"/>
              <a:buChar char="•"/>
            </a:pPr>
            <a:r>
              <a:rPr lang="de-DE" sz="2000" b="0" dirty="0" smtClean="0"/>
              <a:t>In </a:t>
            </a:r>
            <a:r>
              <a:rPr lang="de-DE" sz="2000" b="0" dirty="0" err="1" smtClean="0"/>
              <a:t>deep</a:t>
            </a:r>
            <a:r>
              <a:rPr lang="de-DE" sz="2000" b="0" dirty="0" smtClean="0"/>
              <a:t> </a:t>
            </a:r>
            <a:r>
              <a:rPr lang="de-DE" sz="2000" b="0" dirty="0" err="1" smtClean="0"/>
              <a:t>sea</a:t>
            </a:r>
            <a:r>
              <a:rPr lang="de-DE" sz="2000" b="0" dirty="0"/>
              <a:t> </a:t>
            </a:r>
            <a:r>
              <a:rPr lang="de-DE" sz="2000" b="0" dirty="0" err="1" smtClean="0"/>
              <a:t>dives</a:t>
            </a:r>
            <a:r>
              <a:rPr lang="de-DE" sz="2000" b="0" dirty="0" smtClean="0"/>
              <a:t> at </a:t>
            </a:r>
            <a:r>
              <a:rPr lang="de-DE" sz="2000" b="0" dirty="0" err="1" smtClean="0"/>
              <a:t>depths</a:t>
            </a:r>
            <a:r>
              <a:rPr lang="de-DE" sz="2000" b="0" dirty="0" smtClean="0"/>
              <a:t> &gt; 6000 m, </a:t>
            </a:r>
            <a:r>
              <a:rPr lang="de-DE" sz="2000" b="0" dirty="0" err="1" smtClean="0"/>
              <a:t>from</a:t>
            </a:r>
            <a:r>
              <a:rPr lang="de-DE" sz="2000" b="0" dirty="0" smtClean="0"/>
              <a:t> all man-made </a:t>
            </a:r>
            <a:r>
              <a:rPr lang="de-DE" sz="2000" b="0" dirty="0" err="1" smtClean="0"/>
              <a:t>items</a:t>
            </a:r>
            <a:r>
              <a:rPr lang="de-DE" sz="2000" b="0" dirty="0" smtClean="0"/>
              <a:t> </a:t>
            </a:r>
            <a:r>
              <a:rPr lang="de-DE" sz="2000" b="0" dirty="0" err="1" smtClean="0"/>
              <a:t>collected</a:t>
            </a:r>
            <a:r>
              <a:rPr lang="de-DE" sz="2000" b="0" dirty="0" smtClean="0"/>
              <a:t>, </a:t>
            </a:r>
            <a:r>
              <a:rPr lang="de-DE" sz="2000" dirty="0" smtClean="0"/>
              <a:t>52% </a:t>
            </a:r>
            <a:r>
              <a:rPr lang="de-DE" sz="2000" dirty="0" err="1" smtClean="0"/>
              <a:t>were</a:t>
            </a:r>
            <a:r>
              <a:rPr lang="de-DE" sz="2000" dirty="0" smtClean="0"/>
              <a:t> </a:t>
            </a:r>
            <a:r>
              <a:rPr lang="de-DE" sz="2000" dirty="0" err="1" smtClean="0">
                <a:solidFill>
                  <a:schemeClr val="accent1"/>
                </a:solidFill>
              </a:rPr>
              <a:t>macro-plastic</a:t>
            </a:r>
            <a:r>
              <a:rPr lang="de-DE" sz="2000" dirty="0" smtClean="0"/>
              <a:t> </a:t>
            </a:r>
            <a:r>
              <a:rPr lang="de-DE" sz="2000" b="0" dirty="0" smtClean="0"/>
              <a:t>and </a:t>
            </a:r>
            <a:r>
              <a:rPr lang="de-DE" sz="2000" dirty="0" smtClean="0"/>
              <a:t>92% </a:t>
            </a:r>
            <a:r>
              <a:rPr lang="de-DE" sz="2000" b="0" dirty="0" err="1" smtClean="0"/>
              <a:t>of</a:t>
            </a:r>
            <a:r>
              <a:rPr lang="de-DE" sz="2000" b="0" dirty="0" smtClean="0"/>
              <a:t> </a:t>
            </a:r>
            <a:r>
              <a:rPr lang="de-DE" sz="2000" b="0" dirty="0" err="1" smtClean="0"/>
              <a:t>those</a:t>
            </a:r>
            <a:r>
              <a:rPr lang="de-DE" sz="2000" b="0" dirty="0" smtClean="0"/>
              <a:t> </a:t>
            </a:r>
            <a:r>
              <a:rPr lang="de-DE" sz="2000" dirty="0" smtClean="0"/>
              <a:t>single-</a:t>
            </a:r>
            <a:r>
              <a:rPr lang="de-DE" sz="2000" dirty="0" err="1" smtClean="0"/>
              <a:t>use</a:t>
            </a:r>
            <a:r>
              <a:rPr lang="de-DE" sz="2000" dirty="0" smtClean="0"/>
              <a:t> </a:t>
            </a:r>
            <a:r>
              <a:rPr lang="de-DE" sz="2000" dirty="0" err="1" smtClean="0">
                <a:solidFill>
                  <a:schemeClr val="accent3"/>
                </a:solidFill>
              </a:rPr>
              <a:t>packaging</a:t>
            </a:r>
            <a:r>
              <a:rPr lang="de-DE" sz="2000" b="0" dirty="0" smtClean="0"/>
              <a:t> </a:t>
            </a:r>
          </a:p>
          <a:p>
            <a:pPr>
              <a:buClr>
                <a:schemeClr val="accent3"/>
              </a:buClr>
            </a:pPr>
            <a:endParaRPr lang="de-DE" sz="2000" dirty="0"/>
          </a:p>
          <a:p>
            <a:pPr>
              <a:buClr>
                <a:schemeClr val="accent3"/>
              </a:buClr>
            </a:pPr>
            <a:r>
              <a:rPr lang="en-US" sz="2000" b="0" dirty="0">
                <a:solidFill>
                  <a:prstClr val="black"/>
                </a:solidFill>
              </a:rPr>
              <a:t>According to estimates</a:t>
            </a:r>
            <a:r>
              <a:rPr lang="de-DE" sz="2000" b="0" dirty="0" smtClean="0"/>
              <a:t>, </a:t>
            </a:r>
            <a:r>
              <a:rPr lang="en-US" sz="2000" dirty="0" smtClean="0"/>
              <a:t>3.4 – 5.7 million tons of </a:t>
            </a:r>
            <a:r>
              <a:rPr lang="en-US" sz="2000" dirty="0" smtClean="0">
                <a:solidFill>
                  <a:srgbClr val="4F81BD"/>
                </a:solidFill>
              </a:rPr>
              <a:t>secondary </a:t>
            </a:r>
            <a:r>
              <a:rPr lang="en-US" sz="2000" dirty="0" err="1" smtClean="0">
                <a:solidFill>
                  <a:srgbClr val="4F81BD"/>
                </a:solidFill>
              </a:rPr>
              <a:t>microplastic</a:t>
            </a:r>
            <a:r>
              <a:rPr lang="en-US" sz="2000" b="0" dirty="0" smtClean="0">
                <a:solidFill>
                  <a:srgbClr val="4F81BD"/>
                </a:solidFill>
              </a:rPr>
              <a:t> </a:t>
            </a:r>
            <a:r>
              <a:rPr lang="en-US" sz="2000" b="0" dirty="0" smtClean="0">
                <a:solidFill>
                  <a:prstClr val="black"/>
                </a:solidFill>
              </a:rPr>
              <a:t>particles are generated annually by the </a:t>
            </a:r>
            <a:r>
              <a:rPr lang="en-US" sz="2000" dirty="0" smtClean="0">
                <a:solidFill>
                  <a:prstClr val="black"/>
                </a:solidFill>
              </a:rPr>
              <a:t>fragmentation of plastic</a:t>
            </a:r>
            <a:r>
              <a:rPr lang="en-US" sz="2000" b="0" dirty="0" smtClean="0">
                <a:solidFill>
                  <a:prstClr val="black"/>
                </a:solidFill>
              </a:rPr>
              <a:t> </a:t>
            </a:r>
            <a:r>
              <a:rPr lang="en-US" sz="2000" dirty="0" smtClean="0">
                <a:solidFill>
                  <a:prstClr val="black"/>
                </a:solidFill>
              </a:rPr>
              <a:t>waste</a:t>
            </a:r>
            <a:r>
              <a:rPr lang="en-US" sz="2000" b="0" dirty="0" smtClean="0">
                <a:solidFill>
                  <a:prstClr val="black"/>
                </a:solidFill>
              </a:rPr>
              <a:t> </a:t>
            </a:r>
            <a:r>
              <a:rPr lang="de-DE" sz="2000" b="0" dirty="0" smtClean="0"/>
              <a:t>i</a:t>
            </a:r>
            <a:r>
              <a:rPr lang="en-US" sz="2000" b="0" dirty="0" smtClean="0">
                <a:solidFill>
                  <a:prstClr val="black"/>
                </a:solidFill>
              </a:rPr>
              <a:t>n </a:t>
            </a:r>
            <a:r>
              <a:rPr lang="en-US" sz="2000" dirty="0" smtClean="0">
                <a:solidFill>
                  <a:prstClr val="black"/>
                </a:solidFill>
              </a:rPr>
              <a:t>Europe, with </a:t>
            </a:r>
            <a:r>
              <a:rPr lang="en-US" sz="2000" dirty="0" smtClean="0">
                <a:solidFill>
                  <a:schemeClr val="accent3"/>
                </a:solidFill>
              </a:rPr>
              <a:t>packaging</a:t>
            </a:r>
            <a:r>
              <a:rPr lang="en-US" sz="2000" dirty="0" smtClean="0">
                <a:solidFill>
                  <a:prstClr val="black"/>
                </a:solidFill>
              </a:rPr>
              <a:t> making up </a:t>
            </a:r>
            <a:r>
              <a:rPr lang="en-US" sz="2000" dirty="0" smtClean="0">
                <a:solidFill>
                  <a:schemeClr val="accent3"/>
                </a:solidFill>
              </a:rPr>
              <a:t>59 % of plastic waste</a:t>
            </a:r>
          </a:p>
          <a:p>
            <a:pPr marL="342900" indent="-342900">
              <a:buClr>
                <a:schemeClr val="accent3"/>
              </a:buClr>
              <a:buFont typeface="Arial" panose="020B0604020202020204" pitchFamily="34" charset="0"/>
              <a:buChar char="•"/>
            </a:pPr>
            <a:endParaRPr lang="de-DE" sz="2000" b="0" dirty="0"/>
          </a:p>
          <a:p>
            <a:endParaRPr lang="de-DE" sz="2000" dirty="0"/>
          </a:p>
        </p:txBody>
      </p:sp>
      <p:sp>
        <p:nvSpPr>
          <p:cNvPr id="3" name="Textplatzhalter 2"/>
          <p:cNvSpPr>
            <a:spLocks noGrp="1"/>
          </p:cNvSpPr>
          <p:nvPr>
            <p:ph type="body" sz="quarter" idx="16"/>
          </p:nvPr>
        </p:nvSpPr>
        <p:spPr/>
        <p:txBody>
          <a:bodyPr/>
          <a:lstStyle/>
          <a:p>
            <a:r>
              <a:rPr lang="de-DE" dirty="0" err="1" smtClean="0"/>
              <a:t>Wintton</a:t>
            </a:r>
            <a:r>
              <a:rPr lang="de-DE" dirty="0" smtClean="0"/>
              <a:t> et. Al.: </a:t>
            </a:r>
            <a:r>
              <a:rPr lang="en-US" dirty="0" err="1"/>
              <a:t>Macroplastic</a:t>
            </a:r>
            <a:r>
              <a:rPr lang="en-US" dirty="0"/>
              <a:t> pollution in freshwater environments: Focusing public and policy </a:t>
            </a:r>
            <a:r>
              <a:rPr lang="en-US" dirty="0" smtClean="0"/>
              <a:t>action; </a:t>
            </a:r>
            <a:r>
              <a:rPr lang="de-DE" dirty="0" smtClean="0"/>
              <a:t>Schwarz et.al.: „“</a:t>
            </a:r>
            <a:r>
              <a:rPr lang="en-US" dirty="0" smtClean="0"/>
              <a:t>Sources, transport, and accumulation of different types of plastic litter in aquatic environments: A review study, UBA  2015</a:t>
            </a:r>
            <a:endParaRPr lang="de-DE" dirty="0"/>
          </a:p>
        </p:txBody>
      </p:sp>
      <p:sp>
        <p:nvSpPr>
          <p:cNvPr id="4" name="Textplatzhalter 3"/>
          <p:cNvSpPr>
            <a:spLocks noGrp="1"/>
          </p:cNvSpPr>
          <p:nvPr>
            <p:ph type="body" sz="quarter" idx="17"/>
          </p:nvPr>
        </p:nvSpPr>
        <p:spPr/>
        <p:txBody>
          <a:bodyPr/>
          <a:lstStyle/>
          <a:p>
            <a:r>
              <a:rPr lang="de-DE" dirty="0" err="1">
                <a:solidFill>
                  <a:schemeClr val="accent1"/>
                </a:solidFill>
              </a:rPr>
              <a:t>Littering</a:t>
            </a:r>
            <a:r>
              <a:rPr lang="de-DE" dirty="0">
                <a:solidFill>
                  <a:schemeClr val="accent1"/>
                </a:solidFill>
              </a:rPr>
              <a:t> </a:t>
            </a:r>
            <a:r>
              <a:rPr lang="de-DE" dirty="0"/>
              <a:t>– </a:t>
            </a:r>
            <a:r>
              <a:rPr lang="de-DE" dirty="0" err="1" smtClean="0"/>
              <a:t>packaging</a:t>
            </a:r>
            <a:r>
              <a:rPr lang="de-DE" dirty="0" smtClean="0"/>
              <a:t> </a:t>
            </a:r>
            <a:r>
              <a:rPr lang="de-DE" dirty="0" err="1" smtClean="0"/>
              <a:t>as</a:t>
            </a:r>
            <a:r>
              <a:rPr lang="de-DE" dirty="0" smtClean="0"/>
              <a:t> </a:t>
            </a:r>
            <a:r>
              <a:rPr lang="de-DE" dirty="0" err="1" smtClean="0"/>
              <a:t>the</a:t>
            </a:r>
            <a:r>
              <a:rPr lang="de-DE" dirty="0" smtClean="0"/>
              <a:t> </a:t>
            </a:r>
            <a:r>
              <a:rPr lang="de-DE" dirty="0" err="1" smtClean="0"/>
              <a:t>main</a:t>
            </a:r>
            <a:r>
              <a:rPr lang="de-DE" dirty="0" smtClean="0"/>
              <a:t> </a:t>
            </a:r>
            <a:r>
              <a:rPr lang="de-DE" dirty="0" err="1" smtClean="0"/>
              <a:t>culprit</a:t>
            </a:r>
            <a:endParaRPr lang="de-DE" dirty="0"/>
          </a:p>
        </p:txBody>
      </p:sp>
    </p:spTree>
    <p:extLst>
      <p:ext uri="{BB962C8B-B14F-4D97-AF65-F5344CB8AC3E}">
        <p14:creationId xmlns:p14="http://schemas.microsoft.com/office/powerpoint/2010/main" val="1049357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platzhalter 10"/>
          <p:cNvSpPr>
            <a:spLocks noGrp="1"/>
          </p:cNvSpPr>
          <p:nvPr>
            <p:ph type="body" sz="quarter" idx="17"/>
          </p:nvPr>
        </p:nvSpPr>
        <p:spPr>
          <a:xfrm>
            <a:off x="540000" y="620688"/>
            <a:ext cx="8352479" cy="936104"/>
          </a:xfrm>
        </p:spPr>
        <p:txBody>
          <a:bodyPr/>
          <a:lstStyle/>
          <a:p>
            <a:r>
              <a:rPr lang="de-DE" dirty="0" err="1" smtClean="0">
                <a:solidFill>
                  <a:schemeClr val="accent1"/>
                </a:solidFill>
              </a:rPr>
              <a:t>Littering</a:t>
            </a:r>
            <a:r>
              <a:rPr lang="de-DE" dirty="0" smtClean="0">
                <a:solidFill>
                  <a:schemeClr val="accent1"/>
                </a:solidFill>
              </a:rPr>
              <a:t> </a:t>
            </a:r>
            <a:r>
              <a:rPr lang="de-DE" dirty="0" smtClean="0"/>
              <a:t>– </a:t>
            </a:r>
            <a:r>
              <a:rPr lang="de-DE" dirty="0" err="1" smtClean="0"/>
              <a:t>most</a:t>
            </a:r>
            <a:r>
              <a:rPr lang="de-DE" dirty="0" smtClean="0"/>
              <a:t> </a:t>
            </a:r>
            <a:r>
              <a:rPr lang="de-DE" dirty="0" err="1" smtClean="0"/>
              <a:t>common</a:t>
            </a:r>
            <a:r>
              <a:rPr lang="de-DE" dirty="0" smtClean="0"/>
              <a:t> </a:t>
            </a:r>
            <a:r>
              <a:rPr lang="de-DE" dirty="0" err="1" smtClean="0"/>
              <a:t>findings</a:t>
            </a:r>
            <a:r>
              <a:rPr lang="de-DE" dirty="0" smtClean="0"/>
              <a:t> at EU </a:t>
            </a:r>
            <a:r>
              <a:rPr lang="de-DE" dirty="0" err="1" smtClean="0"/>
              <a:t>beaches</a:t>
            </a:r>
            <a:endParaRPr lang="de-DE" dirty="0"/>
          </a:p>
        </p:txBody>
      </p:sp>
      <p:sp>
        <p:nvSpPr>
          <p:cNvPr id="6" name="Textplatzhalter 2"/>
          <p:cNvSpPr>
            <a:spLocks noGrp="1"/>
          </p:cNvSpPr>
          <p:nvPr>
            <p:ph type="body" sz="quarter" idx="4294967295"/>
          </p:nvPr>
        </p:nvSpPr>
        <p:spPr>
          <a:xfrm>
            <a:off x="537046" y="1672208"/>
            <a:ext cx="6843266" cy="4925144"/>
          </a:xfrm>
          <a:prstGeom prst="rect">
            <a:avLst/>
          </a:prstGeom>
        </p:spPr>
        <p:txBody>
          <a:bodyPr/>
          <a:lstStyle/>
          <a:p>
            <a:pPr marL="342900" lvl="0" indent="-342900" defTabSz="457200">
              <a:spcBef>
                <a:spcPts val="1000"/>
              </a:spcBef>
              <a:buClr>
                <a:srgbClr val="90C226"/>
              </a:buClr>
              <a:buSzPct val="80000"/>
              <a:buFont typeface="Wingdings 3" charset="2"/>
              <a:buChar char=""/>
            </a:pPr>
            <a:r>
              <a:rPr lang="de-DE" sz="2000" b="0" i="1" dirty="0" err="1" smtClean="0">
                <a:solidFill>
                  <a:prstClr val="black"/>
                </a:solidFill>
                <a:latin typeface="Calibri" panose="020F0502020204030204" pitchFamily="34" charset="0"/>
              </a:rPr>
              <a:t>Plastic</a:t>
            </a:r>
            <a:r>
              <a:rPr lang="de-DE" sz="2000" b="0" i="1" dirty="0" smtClean="0">
                <a:solidFill>
                  <a:prstClr val="black"/>
                </a:solidFill>
                <a:latin typeface="Calibri" panose="020F0502020204030204" pitchFamily="34" charset="0"/>
              </a:rPr>
              <a:t> </a:t>
            </a:r>
            <a:r>
              <a:rPr lang="de-DE" sz="2000" b="0" i="1" dirty="0" err="1" smtClean="0">
                <a:solidFill>
                  <a:prstClr val="black"/>
                </a:solidFill>
                <a:latin typeface="Calibri" panose="020F0502020204030204" pitchFamily="34" charset="0"/>
              </a:rPr>
              <a:t>bottles</a:t>
            </a:r>
            <a:endParaRPr lang="de-DE" sz="2000" b="0" i="1" dirty="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b="0" i="1" dirty="0" err="1" smtClean="0">
                <a:solidFill>
                  <a:prstClr val="black"/>
                </a:solidFill>
                <a:latin typeface="Calibri" panose="020F0502020204030204" pitchFamily="34" charset="0"/>
              </a:rPr>
              <a:t>Plastic</a:t>
            </a:r>
            <a:r>
              <a:rPr lang="de-DE" sz="2000" b="0" i="1" dirty="0" smtClean="0">
                <a:solidFill>
                  <a:prstClr val="black"/>
                </a:solidFill>
                <a:latin typeface="Calibri" panose="020F0502020204030204" pitchFamily="34" charset="0"/>
              </a:rPr>
              <a:t> </a:t>
            </a:r>
            <a:r>
              <a:rPr lang="de-DE" sz="2000" b="0" i="1" dirty="0" err="1" smtClean="0">
                <a:solidFill>
                  <a:prstClr val="black"/>
                </a:solidFill>
                <a:latin typeface="Calibri" panose="020F0502020204030204" pitchFamily="34" charset="0"/>
              </a:rPr>
              <a:t>bags</a:t>
            </a:r>
            <a:endParaRPr lang="de-DE" sz="2000" b="0" i="1" dirty="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b="0" dirty="0" smtClean="0">
                <a:solidFill>
                  <a:prstClr val="black"/>
                </a:solidFill>
                <a:latin typeface="Calibri" panose="020F0502020204030204" pitchFamily="34" charset="0"/>
              </a:rPr>
              <a:t>Single-</a:t>
            </a:r>
            <a:r>
              <a:rPr lang="de-DE" sz="2000" b="0" dirty="0" err="1" smtClean="0">
                <a:solidFill>
                  <a:prstClr val="black"/>
                </a:solidFill>
                <a:latin typeface="Calibri" panose="020F0502020204030204" pitchFamily="34" charset="0"/>
              </a:rPr>
              <a:t>use</a:t>
            </a:r>
            <a:r>
              <a:rPr lang="de-DE" sz="2000" dirty="0" smtClean="0">
                <a:solidFill>
                  <a:prstClr val="black"/>
                </a:solidFill>
                <a:latin typeface="Calibri" panose="020F0502020204030204" pitchFamily="34" charset="0"/>
              </a:rPr>
              <a:t> </a:t>
            </a:r>
            <a:r>
              <a:rPr lang="de-DE" sz="2000" dirty="0" err="1" smtClean="0">
                <a:solidFill>
                  <a:prstClr val="black"/>
                </a:solidFill>
                <a:latin typeface="Calibri" panose="020F0502020204030204" pitchFamily="34" charset="0"/>
              </a:rPr>
              <a:t>cutlery</a:t>
            </a:r>
            <a:r>
              <a:rPr lang="de-DE" sz="2000" dirty="0" smtClean="0">
                <a:solidFill>
                  <a:prstClr val="black"/>
                </a:solidFill>
                <a:latin typeface="Calibri" panose="020F0502020204030204" pitchFamily="34" charset="0"/>
              </a:rPr>
              <a:t> </a:t>
            </a:r>
            <a:r>
              <a:rPr lang="de-DE" sz="2000" b="0" dirty="0" smtClean="0">
                <a:solidFill>
                  <a:prstClr val="black"/>
                </a:solidFill>
                <a:latin typeface="Calibri" panose="020F0502020204030204" pitchFamily="34" charset="0"/>
              </a:rPr>
              <a:t>and </a:t>
            </a:r>
            <a:r>
              <a:rPr lang="de-DE" sz="2000" b="0" dirty="0" err="1" smtClean="0">
                <a:solidFill>
                  <a:prstClr val="black"/>
                </a:solidFill>
                <a:latin typeface="Calibri" panose="020F0502020204030204" pitchFamily="34" charset="0"/>
              </a:rPr>
              <a:t>stirrers</a:t>
            </a:r>
            <a:endParaRPr lang="de-DE" sz="2000" i="1" dirty="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b="0" i="1" dirty="0" smtClean="0">
                <a:solidFill>
                  <a:prstClr val="black"/>
                </a:solidFill>
                <a:latin typeface="Calibri" panose="020F0502020204030204" pitchFamily="34" charset="0"/>
              </a:rPr>
              <a:t>Cups and </a:t>
            </a:r>
            <a:r>
              <a:rPr lang="de-DE" sz="2000" b="0" i="1" dirty="0" err="1" smtClean="0">
                <a:solidFill>
                  <a:prstClr val="black"/>
                </a:solidFill>
                <a:latin typeface="Calibri" panose="020F0502020204030204" pitchFamily="34" charset="0"/>
              </a:rPr>
              <a:t>lids</a:t>
            </a:r>
            <a:endParaRPr lang="de-DE" sz="2000" b="0" i="1" dirty="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b="0" i="1" dirty="0" smtClean="0">
                <a:solidFill>
                  <a:prstClr val="black"/>
                </a:solidFill>
                <a:latin typeface="Calibri" panose="020F0502020204030204" pitchFamily="34" charset="0"/>
              </a:rPr>
              <a:t>Food </a:t>
            </a:r>
            <a:r>
              <a:rPr lang="de-DE" sz="2000" b="0" i="1" dirty="0" err="1" smtClean="0">
                <a:solidFill>
                  <a:prstClr val="black"/>
                </a:solidFill>
                <a:latin typeface="Calibri" panose="020F0502020204030204" pitchFamily="34" charset="0"/>
              </a:rPr>
              <a:t>containers</a:t>
            </a:r>
            <a:endParaRPr lang="de-DE" sz="2000" b="0" i="1" dirty="0" smtClean="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i="1" dirty="0" err="1" smtClean="0">
                <a:solidFill>
                  <a:prstClr val="black"/>
                </a:solidFill>
                <a:latin typeface="Calibri" panose="020F0502020204030204" pitchFamily="34" charset="0"/>
              </a:rPr>
              <a:t>Crisp</a:t>
            </a:r>
            <a:r>
              <a:rPr lang="de-DE" sz="2000" i="1" dirty="0" smtClean="0">
                <a:solidFill>
                  <a:prstClr val="black"/>
                </a:solidFill>
                <a:latin typeface="Calibri" panose="020F0502020204030204" pitchFamily="34" charset="0"/>
              </a:rPr>
              <a:t> </a:t>
            </a:r>
            <a:r>
              <a:rPr lang="de-DE" sz="2000" i="1" dirty="0" err="1" smtClean="0">
                <a:solidFill>
                  <a:prstClr val="black"/>
                </a:solidFill>
                <a:latin typeface="Calibri" panose="020F0502020204030204" pitchFamily="34" charset="0"/>
              </a:rPr>
              <a:t>bags</a:t>
            </a:r>
            <a:r>
              <a:rPr lang="de-DE" sz="2000" i="1" dirty="0" smtClean="0">
                <a:solidFill>
                  <a:prstClr val="black"/>
                </a:solidFill>
                <a:latin typeface="Calibri" panose="020F0502020204030204" pitchFamily="34" charset="0"/>
              </a:rPr>
              <a:t>/</a:t>
            </a:r>
            <a:r>
              <a:rPr lang="de-DE" sz="2000" i="1" dirty="0" err="1" smtClean="0">
                <a:solidFill>
                  <a:prstClr val="black"/>
                </a:solidFill>
                <a:latin typeface="Calibri" panose="020F0502020204030204" pitchFamily="34" charset="0"/>
              </a:rPr>
              <a:t>sweet</a:t>
            </a:r>
            <a:r>
              <a:rPr lang="de-DE" sz="2000" i="1" dirty="0" smtClean="0">
                <a:solidFill>
                  <a:prstClr val="black"/>
                </a:solidFill>
                <a:latin typeface="Calibri" panose="020F0502020204030204" pitchFamily="34" charset="0"/>
              </a:rPr>
              <a:t> </a:t>
            </a:r>
            <a:r>
              <a:rPr lang="de-DE" sz="2000" i="1" dirty="0" err="1" smtClean="0">
                <a:solidFill>
                  <a:prstClr val="black"/>
                </a:solidFill>
                <a:latin typeface="Calibri" panose="020F0502020204030204" pitchFamily="34" charset="0"/>
              </a:rPr>
              <a:t>wrappers</a:t>
            </a:r>
            <a:endParaRPr lang="de-DE" sz="2000" b="0" i="1" dirty="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b="0" dirty="0" err="1" smtClean="0">
                <a:solidFill>
                  <a:prstClr val="black"/>
                </a:solidFill>
                <a:latin typeface="Calibri" panose="020F0502020204030204" pitchFamily="34" charset="0"/>
              </a:rPr>
              <a:t>Plastic</a:t>
            </a:r>
            <a:r>
              <a:rPr lang="de-DE" sz="2000" b="0" dirty="0" smtClean="0">
                <a:solidFill>
                  <a:prstClr val="black"/>
                </a:solidFill>
                <a:latin typeface="Calibri" panose="020F0502020204030204" pitchFamily="34" charset="0"/>
              </a:rPr>
              <a:t> </a:t>
            </a:r>
            <a:r>
              <a:rPr lang="de-DE" sz="2000" b="0" dirty="0" err="1" smtClean="0">
                <a:solidFill>
                  <a:prstClr val="black"/>
                </a:solidFill>
                <a:latin typeface="Calibri" panose="020F0502020204030204" pitchFamily="34" charset="0"/>
              </a:rPr>
              <a:t>straws</a:t>
            </a:r>
            <a:endParaRPr lang="de-DE" sz="2000" b="0" dirty="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b="0" dirty="0" smtClean="0">
                <a:solidFill>
                  <a:prstClr val="black"/>
                </a:solidFill>
                <a:latin typeface="Calibri" panose="020F0502020204030204" pitchFamily="34" charset="0"/>
              </a:rPr>
              <a:t>Cotton </a:t>
            </a:r>
            <a:r>
              <a:rPr lang="de-DE" sz="2000" b="0" dirty="0" err="1" smtClean="0">
                <a:solidFill>
                  <a:prstClr val="black"/>
                </a:solidFill>
                <a:latin typeface="Calibri" panose="020F0502020204030204" pitchFamily="34" charset="0"/>
              </a:rPr>
              <a:t>buds</a:t>
            </a:r>
            <a:endParaRPr lang="de-DE" sz="2000" b="0" dirty="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b="0" dirty="0" err="1" smtClean="0">
                <a:solidFill>
                  <a:prstClr val="black"/>
                </a:solidFill>
                <a:latin typeface="Calibri" panose="020F0502020204030204" pitchFamily="34" charset="0"/>
              </a:rPr>
              <a:t>Cigarette</a:t>
            </a:r>
            <a:r>
              <a:rPr lang="de-DE" sz="2000" b="0" dirty="0" smtClean="0">
                <a:solidFill>
                  <a:prstClr val="black"/>
                </a:solidFill>
                <a:latin typeface="Calibri" panose="020F0502020204030204" pitchFamily="34" charset="0"/>
              </a:rPr>
              <a:t> </a:t>
            </a:r>
            <a:r>
              <a:rPr lang="de-DE" sz="2000" b="0" dirty="0" err="1" smtClean="0">
                <a:solidFill>
                  <a:prstClr val="black"/>
                </a:solidFill>
                <a:latin typeface="Calibri" panose="020F0502020204030204" pitchFamily="34" charset="0"/>
              </a:rPr>
              <a:t>filters</a:t>
            </a:r>
            <a:endParaRPr lang="de-DE" sz="2000" b="0" dirty="0">
              <a:solidFill>
                <a:prstClr val="black"/>
              </a:solidFill>
              <a:latin typeface="Calibri" panose="020F0502020204030204" pitchFamily="34" charset="0"/>
            </a:endParaRPr>
          </a:p>
          <a:p>
            <a:pPr marL="342900" lvl="0" indent="-342900" defTabSz="457200">
              <a:spcBef>
                <a:spcPts val="1000"/>
              </a:spcBef>
              <a:buClr>
                <a:srgbClr val="90C226"/>
              </a:buClr>
              <a:buSzPct val="80000"/>
              <a:buFont typeface="Wingdings 3" charset="2"/>
              <a:buChar char=""/>
            </a:pPr>
            <a:r>
              <a:rPr lang="de-DE" sz="2000" dirty="0" err="1" smtClean="0">
                <a:solidFill>
                  <a:prstClr val="black"/>
                </a:solidFill>
                <a:latin typeface="Calibri" panose="020F0502020204030204" pitchFamily="34" charset="0"/>
              </a:rPr>
              <a:t>Sanitary</a:t>
            </a:r>
            <a:r>
              <a:rPr lang="de-DE" sz="2000" dirty="0" smtClean="0">
                <a:solidFill>
                  <a:prstClr val="black"/>
                </a:solidFill>
                <a:latin typeface="Calibri" panose="020F0502020204030204" pitchFamily="34" charset="0"/>
              </a:rPr>
              <a:t> </a:t>
            </a:r>
            <a:r>
              <a:rPr lang="de-DE" sz="2000" dirty="0" err="1" smtClean="0">
                <a:solidFill>
                  <a:prstClr val="black"/>
                </a:solidFill>
                <a:latin typeface="Calibri" panose="020F0502020204030204" pitchFamily="34" charset="0"/>
              </a:rPr>
              <a:t>applications</a:t>
            </a:r>
            <a:endParaRPr lang="de-DE" sz="2000" b="0" dirty="0">
              <a:solidFill>
                <a:prstClr val="black"/>
              </a:solidFill>
              <a:latin typeface="Calibri" panose="020F0502020204030204" pitchFamily="34" charset="0"/>
            </a:endParaRPr>
          </a:p>
        </p:txBody>
      </p:sp>
    </p:spTree>
    <p:extLst>
      <p:ext uri="{BB962C8B-B14F-4D97-AF65-F5344CB8AC3E}">
        <p14:creationId xmlns:p14="http://schemas.microsoft.com/office/powerpoint/2010/main" val="39039144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half" idx="1"/>
          </p:nvPr>
        </p:nvSpPr>
        <p:spPr/>
        <p:txBody>
          <a:bodyPr/>
          <a:lstStyle/>
          <a:p>
            <a:endParaRPr lang="de-DE" dirty="0"/>
          </a:p>
          <a:p>
            <a:pPr marL="342900" indent="-342900">
              <a:buClr>
                <a:schemeClr val="accent3"/>
              </a:buClr>
              <a:buFont typeface="Wingdings" panose="05000000000000000000" pitchFamily="2" charset="2"/>
              <a:buChar char="à"/>
            </a:pPr>
            <a:r>
              <a:rPr lang="de-DE" dirty="0" err="1">
                <a:solidFill>
                  <a:schemeClr val="accent1"/>
                </a:solidFill>
                <a:sym typeface="Wingdings" panose="05000000000000000000" pitchFamily="2" charset="2"/>
              </a:rPr>
              <a:t>Macroplastics</a:t>
            </a:r>
            <a:r>
              <a:rPr lang="de-DE" dirty="0">
                <a:sym typeface="Wingdings" panose="05000000000000000000" pitchFamily="2" charset="2"/>
              </a:rPr>
              <a:t> </a:t>
            </a:r>
            <a:r>
              <a:rPr lang="de-DE" dirty="0" err="1">
                <a:sym typeface="Wingdings" panose="05000000000000000000" pitchFamily="2" charset="2"/>
              </a:rPr>
              <a:t>are</a:t>
            </a:r>
            <a:r>
              <a:rPr lang="de-DE" dirty="0">
                <a:sym typeface="Wingdings" panose="05000000000000000000" pitchFamily="2" charset="2"/>
              </a:rPr>
              <a:t> an </a:t>
            </a:r>
            <a:r>
              <a:rPr lang="de-DE" dirty="0" err="1">
                <a:sym typeface="Wingdings" panose="05000000000000000000" pitchFamily="2" charset="2"/>
              </a:rPr>
              <a:t>important</a:t>
            </a:r>
            <a:r>
              <a:rPr lang="de-DE" dirty="0">
                <a:sym typeface="Wingdings" panose="05000000000000000000" pitchFamily="2" charset="2"/>
              </a:rPr>
              <a:t> </a:t>
            </a:r>
            <a:r>
              <a:rPr lang="de-DE" dirty="0" err="1">
                <a:sym typeface="Wingdings" panose="05000000000000000000" pitchFamily="2" charset="2"/>
              </a:rPr>
              <a:t>driver</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olidFill>
                  <a:schemeClr val="accent2"/>
                </a:solidFill>
                <a:sym typeface="Wingdings" panose="05000000000000000000" pitchFamily="2" charset="2"/>
              </a:rPr>
              <a:t>microplastic</a:t>
            </a:r>
            <a:r>
              <a:rPr lang="de-DE" dirty="0">
                <a:sym typeface="Wingdings" panose="05000000000000000000" pitchFamily="2" charset="2"/>
              </a:rPr>
              <a:t> </a:t>
            </a:r>
            <a:r>
              <a:rPr lang="de-DE" dirty="0" err="1">
                <a:sym typeface="Wingdings" panose="05000000000000000000" pitchFamily="2" charset="2"/>
              </a:rPr>
              <a:t>pollution</a:t>
            </a:r>
            <a:r>
              <a:rPr lang="de-DE" dirty="0">
                <a:sym typeface="Wingdings" panose="05000000000000000000" pitchFamily="2" charset="2"/>
              </a:rPr>
              <a:t/>
            </a:r>
            <a:br>
              <a:rPr lang="de-DE" dirty="0">
                <a:sym typeface="Wingdings" panose="05000000000000000000" pitchFamily="2" charset="2"/>
              </a:rPr>
            </a:br>
            <a:r>
              <a:rPr lang="de-DE" dirty="0">
                <a:sym typeface="Wingdings" panose="05000000000000000000" pitchFamily="2" charset="2"/>
              </a:rPr>
              <a:t/>
            </a:r>
            <a:br>
              <a:rPr lang="de-DE" dirty="0">
                <a:sym typeface="Wingdings" panose="05000000000000000000" pitchFamily="2" charset="2"/>
              </a:rPr>
            </a:br>
            <a:endParaRPr lang="de-DE" dirty="0">
              <a:sym typeface="Wingdings" panose="05000000000000000000" pitchFamily="2" charset="2"/>
            </a:endParaRPr>
          </a:p>
          <a:p>
            <a:pPr marL="342900" indent="-342900">
              <a:buClr>
                <a:schemeClr val="accent3"/>
              </a:buClr>
              <a:buFont typeface="Wingdings" panose="05000000000000000000" pitchFamily="2" charset="2"/>
              <a:buChar char="à"/>
            </a:pPr>
            <a:r>
              <a:rPr lang="de-DE" dirty="0">
                <a:sym typeface="Wingdings" panose="05000000000000000000" pitchFamily="2" charset="2"/>
              </a:rPr>
              <a:t>Most </a:t>
            </a:r>
            <a:r>
              <a:rPr lang="de-DE" dirty="0" err="1">
                <a:solidFill>
                  <a:schemeClr val="accent1"/>
                </a:solidFill>
                <a:sym typeface="Wingdings" panose="05000000000000000000" pitchFamily="2" charset="2"/>
              </a:rPr>
              <a:t>macroplastics</a:t>
            </a:r>
            <a:r>
              <a:rPr lang="de-DE" dirty="0">
                <a:sym typeface="Wingdings" panose="05000000000000000000" pitchFamily="2" charset="2"/>
              </a:rPr>
              <a:t> </a:t>
            </a:r>
            <a:r>
              <a:rPr lang="de-DE" dirty="0" err="1" smtClean="0">
                <a:sym typeface="Wingdings" panose="05000000000000000000" pitchFamily="2" charset="2"/>
              </a:rPr>
              <a:t>stem</a:t>
            </a:r>
            <a:r>
              <a:rPr lang="de-DE" dirty="0" smtClean="0">
                <a:sym typeface="Wingdings" panose="05000000000000000000" pitchFamily="2" charset="2"/>
              </a:rPr>
              <a:t> </a:t>
            </a:r>
            <a:r>
              <a:rPr lang="de-DE" dirty="0" err="1">
                <a:sym typeface="Wingdings" panose="05000000000000000000" pitchFamily="2" charset="2"/>
              </a:rPr>
              <a:t>from</a:t>
            </a:r>
            <a:r>
              <a:rPr lang="de-DE" dirty="0">
                <a:sym typeface="Wingdings" panose="05000000000000000000" pitchFamily="2" charset="2"/>
              </a:rPr>
              <a:t> </a:t>
            </a:r>
            <a:r>
              <a:rPr lang="de-DE" dirty="0" err="1">
                <a:solidFill>
                  <a:schemeClr val="accent3"/>
                </a:solidFill>
                <a:sym typeface="Wingdings" panose="05000000000000000000" pitchFamily="2" charset="2"/>
              </a:rPr>
              <a:t>Littering</a:t>
            </a:r>
            <a:r>
              <a:rPr lang="de-DE" dirty="0">
                <a:sym typeface="Wingdings" panose="05000000000000000000" pitchFamily="2" charset="2"/>
              </a:rPr>
              <a:t/>
            </a:r>
            <a:br>
              <a:rPr lang="de-DE" dirty="0">
                <a:sym typeface="Wingdings" panose="05000000000000000000" pitchFamily="2" charset="2"/>
              </a:rPr>
            </a:br>
            <a:r>
              <a:rPr lang="de-DE" dirty="0">
                <a:sym typeface="Wingdings" panose="05000000000000000000" pitchFamily="2" charset="2"/>
              </a:rPr>
              <a:t/>
            </a:r>
            <a:br>
              <a:rPr lang="de-DE" dirty="0">
                <a:sym typeface="Wingdings" panose="05000000000000000000" pitchFamily="2" charset="2"/>
              </a:rPr>
            </a:br>
            <a:endParaRPr lang="de-DE" dirty="0">
              <a:sym typeface="Wingdings" panose="05000000000000000000" pitchFamily="2" charset="2"/>
            </a:endParaRPr>
          </a:p>
          <a:p>
            <a:pPr marL="342900" indent="-342900">
              <a:buClr>
                <a:schemeClr val="accent3"/>
              </a:buClr>
              <a:buFont typeface="Wingdings" panose="05000000000000000000" pitchFamily="2" charset="2"/>
              <a:buChar char="à"/>
            </a:pPr>
            <a:r>
              <a:rPr lang="de-DE" dirty="0">
                <a:solidFill>
                  <a:schemeClr val="accent3"/>
                </a:solidFill>
                <a:sym typeface="Wingdings" panose="05000000000000000000" pitchFamily="2" charset="2"/>
              </a:rPr>
              <a:t>Packaging</a:t>
            </a:r>
            <a:r>
              <a:rPr lang="de-DE" dirty="0">
                <a:sym typeface="Wingdings" panose="05000000000000000000" pitchFamily="2" charset="2"/>
              </a:rPr>
              <a:t> </a:t>
            </a:r>
            <a:r>
              <a:rPr lang="de-DE" dirty="0" err="1">
                <a:sym typeface="Wingdings" panose="05000000000000000000" pitchFamily="2" charset="2"/>
              </a:rPr>
              <a:t>is</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most</a:t>
            </a:r>
            <a:r>
              <a:rPr lang="de-DE" dirty="0">
                <a:sym typeface="Wingdings" panose="05000000000000000000" pitchFamily="2" charset="2"/>
              </a:rPr>
              <a:t> </a:t>
            </a:r>
            <a:r>
              <a:rPr lang="de-DE" dirty="0" err="1">
                <a:sym typeface="Wingdings" panose="05000000000000000000" pitchFamily="2" charset="2"/>
              </a:rPr>
              <a:t>frequently</a:t>
            </a:r>
            <a:r>
              <a:rPr lang="de-DE" dirty="0">
                <a:sym typeface="Wingdings" panose="05000000000000000000" pitchFamily="2" charset="2"/>
              </a:rPr>
              <a:t> </a:t>
            </a:r>
            <a:r>
              <a:rPr lang="de-DE" dirty="0" err="1">
                <a:solidFill>
                  <a:schemeClr val="accent3"/>
                </a:solidFill>
                <a:sym typeface="Wingdings" panose="05000000000000000000" pitchFamily="2" charset="2"/>
              </a:rPr>
              <a:t>littered</a:t>
            </a:r>
            <a:r>
              <a:rPr lang="de-DE" dirty="0">
                <a:sym typeface="Wingdings" panose="05000000000000000000" pitchFamily="2" charset="2"/>
              </a:rPr>
              <a:t> </a:t>
            </a:r>
            <a:r>
              <a:rPr lang="de-DE" dirty="0" smtClean="0">
                <a:sym typeface="Wingdings" panose="05000000000000000000" pitchFamily="2" charset="2"/>
              </a:rPr>
              <a:t>item, </a:t>
            </a:r>
            <a:r>
              <a:rPr lang="de-DE" b="0" dirty="0" err="1" smtClean="0">
                <a:sym typeface="Wingdings" panose="05000000000000000000" pitchFamily="2" charset="2"/>
              </a:rPr>
              <a:t>with</a:t>
            </a:r>
            <a:r>
              <a:rPr lang="de-DE" b="0" dirty="0" smtClean="0">
                <a:sym typeface="Wingdings" panose="05000000000000000000" pitchFamily="2" charset="2"/>
              </a:rPr>
              <a:t> </a:t>
            </a:r>
            <a:r>
              <a:rPr lang="de-DE" b="0" dirty="0" err="1" smtClean="0">
                <a:sym typeface="Wingdings" panose="05000000000000000000" pitchFamily="2" charset="2"/>
              </a:rPr>
              <a:t>certain</a:t>
            </a:r>
            <a:r>
              <a:rPr lang="de-DE" b="0" dirty="0" smtClean="0">
                <a:sym typeface="Wingdings" panose="05000000000000000000" pitchFamily="2" charset="2"/>
              </a:rPr>
              <a:t> </a:t>
            </a:r>
            <a:r>
              <a:rPr lang="de-DE" b="0" dirty="0" err="1" smtClean="0">
                <a:sym typeface="Wingdings" panose="05000000000000000000" pitchFamily="2" charset="2"/>
              </a:rPr>
              <a:t>items</a:t>
            </a:r>
            <a:r>
              <a:rPr lang="de-DE" b="0" dirty="0" smtClean="0">
                <a:sym typeface="Wingdings" panose="05000000000000000000" pitchFamily="2" charset="2"/>
              </a:rPr>
              <a:t> </a:t>
            </a:r>
            <a:r>
              <a:rPr lang="de-DE" b="0" dirty="0" err="1" smtClean="0">
                <a:sym typeface="Wingdings" panose="05000000000000000000" pitchFamily="2" charset="2"/>
              </a:rPr>
              <a:t>being</a:t>
            </a:r>
            <a:r>
              <a:rPr lang="de-DE" b="0" dirty="0" smtClean="0">
                <a:sym typeface="Wingdings" panose="05000000000000000000" pitchFamily="2" charset="2"/>
              </a:rPr>
              <a:t> </a:t>
            </a:r>
            <a:r>
              <a:rPr lang="de-DE" b="0" dirty="0" err="1" smtClean="0">
                <a:sym typeface="Wingdings" panose="05000000000000000000" pitchFamily="2" charset="2"/>
              </a:rPr>
              <a:t>especially</a:t>
            </a:r>
            <a:r>
              <a:rPr lang="de-DE" b="0" dirty="0" smtClean="0">
                <a:sym typeface="Wingdings" panose="05000000000000000000" pitchFamily="2" charset="2"/>
              </a:rPr>
              <a:t> </a:t>
            </a:r>
            <a:r>
              <a:rPr lang="de-DE" b="0" dirty="0" err="1" smtClean="0">
                <a:sym typeface="Wingdings" panose="05000000000000000000" pitchFamily="2" charset="2"/>
              </a:rPr>
              <a:t>problematic</a:t>
            </a:r>
            <a:r>
              <a:rPr lang="de-DE" b="0" dirty="0" smtClean="0">
                <a:sym typeface="Wingdings" panose="05000000000000000000" pitchFamily="2" charset="2"/>
              </a:rPr>
              <a:t> (</a:t>
            </a:r>
            <a:r>
              <a:rPr lang="de-DE" b="0" dirty="0" err="1" smtClean="0">
                <a:sym typeface="Wingdings" panose="05000000000000000000" pitchFamily="2" charset="2"/>
              </a:rPr>
              <a:t>bottles</a:t>
            </a:r>
            <a:r>
              <a:rPr lang="de-DE" b="0" dirty="0" smtClean="0">
                <a:sym typeface="Wingdings" panose="05000000000000000000" pitchFamily="2" charset="2"/>
              </a:rPr>
              <a:t>, </a:t>
            </a:r>
            <a:r>
              <a:rPr lang="de-DE" b="0" dirty="0" err="1" smtClean="0">
                <a:sym typeface="Wingdings" panose="05000000000000000000" pitchFamily="2" charset="2"/>
              </a:rPr>
              <a:t>bags</a:t>
            </a:r>
            <a:r>
              <a:rPr lang="de-DE" b="0" dirty="0" smtClean="0">
                <a:sym typeface="Wingdings" panose="05000000000000000000" pitchFamily="2" charset="2"/>
              </a:rPr>
              <a:t>, </a:t>
            </a:r>
            <a:r>
              <a:rPr lang="de-DE" b="0" dirty="0" err="1" smtClean="0">
                <a:sym typeface="Wingdings" panose="05000000000000000000" pitchFamily="2" charset="2"/>
              </a:rPr>
              <a:t>take-away</a:t>
            </a:r>
            <a:r>
              <a:rPr lang="de-DE" b="0" dirty="0" smtClean="0">
                <a:sym typeface="Wingdings" panose="05000000000000000000" pitchFamily="2" charset="2"/>
              </a:rPr>
              <a:t> </a:t>
            </a:r>
            <a:r>
              <a:rPr lang="de-DE" b="0" dirty="0" err="1" smtClean="0">
                <a:sym typeface="Wingdings" panose="05000000000000000000" pitchFamily="2" charset="2"/>
              </a:rPr>
              <a:t>containers</a:t>
            </a:r>
            <a:r>
              <a:rPr lang="de-DE" b="0" dirty="0" smtClean="0">
                <a:sym typeface="Wingdings" panose="05000000000000000000" pitchFamily="2" charset="2"/>
              </a:rPr>
              <a:t>)</a:t>
            </a:r>
          </a:p>
          <a:p>
            <a:pPr>
              <a:buClr>
                <a:schemeClr val="accent3"/>
              </a:buClr>
            </a:pPr>
            <a:endParaRPr lang="de-DE" b="0" dirty="0" smtClean="0">
              <a:sym typeface="Wingdings" panose="05000000000000000000" pitchFamily="2" charset="2"/>
            </a:endParaRPr>
          </a:p>
          <a:p>
            <a:pPr>
              <a:buClr>
                <a:schemeClr val="accent3"/>
              </a:buClr>
            </a:pPr>
            <a:r>
              <a:rPr lang="de-DE" b="0" dirty="0" err="1" smtClean="0">
                <a:sym typeface="Wingdings" panose="05000000000000000000" pitchFamily="2" charset="2"/>
              </a:rPr>
              <a:t>How</a:t>
            </a:r>
            <a:r>
              <a:rPr lang="de-DE" b="0" dirty="0" smtClean="0">
                <a:sym typeface="Wingdings" panose="05000000000000000000" pitchFamily="2" charset="2"/>
              </a:rPr>
              <a:t> </a:t>
            </a:r>
            <a:r>
              <a:rPr lang="de-DE" b="0" dirty="0" err="1" smtClean="0">
                <a:sym typeface="Wingdings" panose="05000000000000000000" pitchFamily="2" charset="2"/>
              </a:rPr>
              <a:t>can</a:t>
            </a:r>
            <a:r>
              <a:rPr lang="de-DE" b="0" dirty="0" smtClean="0">
                <a:sym typeface="Wingdings" panose="05000000000000000000" pitchFamily="2" charset="2"/>
              </a:rPr>
              <a:t> </a:t>
            </a:r>
            <a:r>
              <a:rPr lang="de-DE" b="0" dirty="0" err="1" smtClean="0">
                <a:sym typeface="Wingdings" panose="05000000000000000000" pitchFamily="2" charset="2"/>
              </a:rPr>
              <a:t>the</a:t>
            </a:r>
            <a:r>
              <a:rPr lang="de-DE" b="0" dirty="0" smtClean="0">
                <a:sym typeface="Wingdings" panose="05000000000000000000" pitchFamily="2" charset="2"/>
              </a:rPr>
              <a:t> </a:t>
            </a:r>
            <a:r>
              <a:rPr lang="de-DE" b="0" dirty="0" err="1" smtClean="0">
                <a:sym typeface="Wingdings" panose="05000000000000000000" pitchFamily="2" charset="2"/>
              </a:rPr>
              <a:t>amount</a:t>
            </a:r>
            <a:r>
              <a:rPr lang="de-DE" b="0" dirty="0" smtClean="0">
                <a:sym typeface="Wingdings" panose="05000000000000000000" pitchFamily="2" charset="2"/>
              </a:rPr>
              <a:t> </a:t>
            </a:r>
            <a:r>
              <a:rPr lang="de-DE" b="0" dirty="0" err="1" smtClean="0">
                <a:sym typeface="Wingdings" panose="05000000000000000000" pitchFamily="2" charset="2"/>
              </a:rPr>
              <a:t>of</a:t>
            </a:r>
            <a:r>
              <a:rPr lang="de-DE" b="0" dirty="0" smtClean="0">
                <a:sym typeface="Wingdings" panose="05000000000000000000" pitchFamily="2" charset="2"/>
              </a:rPr>
              <a:t> </a:t>
            </a:r>
            <a:r>
              <a:rPr lang="de-DE" dirty="0" err="1" smtClean="0">
                <a:sym typeface="Wingdings" panose="05000000000000000000" pitchFamily="2" charset="2"/>
              </a:rPr>
              <a:t>littered</a:t>
            </a:r>
            <a:r>
              <a:rPr lang="de-DE" dirty="0" smtClean="0">
                <a:sym typeface="Wingdings" panose="05000000000000000000" pitchFamily="2" charset="2"/>
              </a:rPr>
              <a:t> </a:t>
            </a:r>
            <a:r>
              <a:rPr lang="de-DE" dirty="0" err="1" smtClean="0">
                <a:sym typeface="Wingdings" panose="05000000000000000000" pitchFamily="2" charset="2"/>
              </a:rPr>
              <a:t>packaging</a:t>
            </a:r>
            <a:r>
              <a:rPr lang="de-DE" dirty="0" smtClean="0">
                <a:sym typeface="Wingdings" panose="05000000000000000000" pitchFamily="2" charset="2"/>
              </a:rPr>
              <a:t> </a:t>
            </a:r>
            <a:r>
              <a:rPr lang="de-DE" b="0" dirty="0" err="1" smtClean="0">
                <a:sym typeface="Wingdings" panose="05000000000000000000" pitchFamily="2" charset="2"/>
              </a:rPr>
              <a:t>leading</a:t>
            </a:r>
            <a:r>
              <a:rPr lang="de-DE" b="0" dirty="0" smtClean="0">
                <a:sym typeface="Wingdings" panose="05000000000000000000" pitchFamily="2" charset="2"/>
              </a:rPr>
              <a:t> </a:t>
            </a:r>
            <a:r>
              <a:rPr lang="de-DE" b="0" dirty="0" err="1" smtClean="0">
                <a:sym typeface="Wingdings" panose="05000000000000000000" pitchFamily="2" charset="2"/>
              </a:rPr>
              <a:t>to</a:t>
            </a:r>
            <a:r>
              <a:rPr lang="de-DE" b="0" dirty="0" smtClean="0">
                <a:sym typeface="Wingdings" panose="05000000000000000000" pitchFamily="2" charset="2"/>
              </a:rPr>
              <a:t> </a:t>
            </a:r>
            <a:r>
              <a:rPr lang="de-DE" b="0" dirty="0" err="1" smtClean="0">
                <a:sym typeface="Wingdings" panose="05000000000000000000" pitchFamily="2" charset="2"/>
              </a:rPr>
              <a:t>microplastic</a:t>
            </a:r>
            <a:r>
              <a:rPr lang="de-DE" b="0" dirty="0" smtClean="0">
                <a:sym typeface="Wingdings" panose="05000000000000000000" pitchFamily="2" charset="2"/>
              </a:rPr>
              <a:t> </a:t>
            </a:r>
            <a:r>
              <a:rPr lang="de-DE" b="0" dirty="0" err="1" smtClean="0">
                <a:sym typeface="Wingdings" panose="05000000000000000000" pitchFamily="2" charset="2"/>
              </a:rPr>
              <a:t>pollution</a:t>
            </a:r>
            <a:r>
              <a:rPr lang="de-DE" b="0" dirty="0" smtClean="0">
                <a:sym typeface="Wingdings" panose="05000000000000000000" pitchFamily="2" charset="2"/>
              </a:rPr>
              <a:t> </a:t>
            </a:r>
            <a:r>
              <a:rPr lang="de-DE" dirty="0" err="1" smtClean="0">
                <a:sym typeface="Wingdings" panose="05000000000000000000" pitchFamily="2" charset="2"/>
              </a:rPr>
              <a:t>be</a:t>
            </a:r>
            <a:r>
              <a:rPr lang="de-DE" dirty="0">
                <a:sym typeface="Wingdings" panose="05000000000000000000" pitchFamily="2" charset="2"/>
              </a:rPr>
              <a:t> </a:t>
            </a:r>
            <a:r>
              <a:rPr lang="de-DE" dirty="0" err="1" smtClean="0">
                <a:sym typeface="Wingdings" panose="05000000000000000000" pitchFamily="2" charset="2"/>
              </a:rPr>
              <a:t>reduced</a:t>
            </a:r>
            <a:r>
              <a:rPr lang="de-DE" dirty="0" smtClean="0">
                <a:sym typeface="Wingdings" panose="05000000000000000000" pitchFamily="2" charset="2"/>
              </a:rPr>
              <a:t>?</a:t>
            </a:r>
            <a:endParaRPr lang="de-DE" dirty="0">
              <a:sym typeface="Wingdings" panose="05000000000000000000" pitchFamily="2" charset="2"/>
            </a:endParaRPr>
          </a:p>
        </p:txBody>
      </p:sp>
      <p:sp>
        <p:nvSpPr>
          <p:cNvPr id="3" name="Textplatzhalter 2"/>
          <p:cNvSpPr>
            <a:spLocks noGrp="1"/>
          </p:cNvSpPr>
          <p:nvPr>
            <p:ph type="body" sz="quarter" idx="16"/>
          </p:nvPr>
        </p:nvSpPr>
        <p:spPr/>
        <p:txBody>
          <a:bodyPr/>
          <a:lstStyle/>
          <a:p>
            <a:endParaRPr lang="de-DE"/>
          </a:p>
        </p:txBody>
      </p:sp>
      <p:sp>
        <p:nvSpPr>
          <p:cNvPr id="4" name="Textplatzhalter 3"/>
          <p:cNvSpPr>
            <a:spLocks noGrp="1"/>
          </p:cNvSpPr>
          <p:nvPr>
            <p:ph type="body" sz="quarter" idx="17"/>
          </p:nvPr>
        </p:nvSpPr>
        <p:spPr/>
        <p:txBody>
          <a:bodyPr/>
          <a:lstStyle/>
          <a:p>
            <a:r>
              <a:rPr lang="de-DE" dirty="0" smtClean="0"/>
              <a:t>Interim </a:t>
            </a:r>
            <a:r>
              <a:rPr lang="de-DE" dirty="0" err="1" smtClean="0"/>
              <a:t>conclusion</a:t>
            </a:r>
            <a:endParaRPr lang="de-DE" dirty="0"/>
          </a:p>
        </p:txBody>
      </p:sp>
    </p:spTree>
    <p:extLst>
      <p:ext uri="{BB962C8B-B14F-4D97-AF65-F5344CB8AC3E}">
        <p14:creationId xmlns:p14="http://schemas.microsoft.com/office/powerpoint/2010/main" val="2640022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aesentation_4-3_englisch_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folie FOTO">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merkungsfoli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haltsfoli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DB81628B1ECD4FA14232261E3846E1" ma:contentTypeVersion="1" ma:contentTypeDescription="Ein neues Dokument erstellen." ma:contentTypeScope="" ma:versionID="7bd2d664eed3b7c68ece4e67384c59ae">
  <xsd:schema xmlns:xsd="http://www.w3.org/2001/XMLSchema" xmlns:p="http://schemas.microsoft.com/office/2006/metadata/properties" targetNamespace="http://schemas.microsoft.com/office/2006/metadata/properties" ma:root="true" ma:fieldsID="441481b6fa3f51744a030929f971191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4E2355-BF1B-43B6-BEE1-9B618EBEE41A}">
  <ds:schemaRefs>
    <ds:schemaRef ds:uri="http://schemas.microsoft.com/sharepoint/v3/contenttype/forms"/>
  </ds:schemaRefs>
</ds:datastoreItem>
</file>

<file path=customXml/itemProps2.xml><?xml version="1.0" encoding="utf-8"?>
<ds:datastoreItem xmlns:ds="http://schemas.openxmlformats.org/officeDocument/2006/customXml" ds:itemID="{E177AA4F-6D5B-4704-82CF-6AF532214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12835D8-80EC-4420-9ED3-E2C4A5A7AA8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präsentation_Laura</Template>
  <TotalTime>0</TotalTime>
  <Words>1756</Words>
  <Application>Microsoft Office PowerPoint</Application>
  <PresentationFormat>Bildschirmpräsentation (4:3)</PresentationFormat>
  <Paragraphs>261</Paragraphs>
  <Slides>22</Slides>
  <Notes>21</Notes>
  <HiddenSlides>0</HiddenSlides>
  <MMClips>0</MMClips>
  <ScaleCrop>false</ScaleCrop>
  <HeadingPairs>
    <vt:vector size="6" baseType="variant">
      <vt:variant>
        <vt:lpstr>Verwendete Schriftarten</vt:lpstr>
      </vt:variant>
      <vt:variant>
        <vt:i4>5</vt:i4>
      </vt:variant>
      <vt:variant>
        <vt:lpstr>Design</vt:lpstr>
      </vt:variant>
      <vt:variant>
        <vt:i4>4</vt:i4>
      </vt:variant>
      <vt:variant>
        <vt:lpstr>Folientitel</vt:lpstr>
      </vt:variant>
      <vt:variant>
        <vt:i4>22</vt:i4>
      </vt:variant>
    </vt:vector>
  </HeadingPairs>
  <TitlesOfParts>
    <vt:vector size="31" baseType="lpstr">
      <vt:lpstr>Wingdings 3</vt:lpstr>
      <vt:lpstr>Arial</vt:lpstr>
      <vt:lpstr>Calibri</vt:lpstr>
      <vt:lpstr>Wingdings</vt:lpstr>
      <vt:lpstr>Times New Roman</vt:lpstr>
      <vt:lpstr>Praesentation_4-3_englisch_Vorlage</vt:lpstr>
      <vt:lpstr>Titelfolie FOTO</vt:lpstr>
      <vt:lpstr>Bemerkungsfolie</vt:lpstr>
      <vt:lpstr>Inhaltsfolien</vt:lpstr>
      <vt:lpstr>PowerPoint-Präsentation</vt:lpstr>
      <vt:lpstr>Problem Outline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Practical Solutions</vt:lpstr>
      <vt:lpstr>PowerPoint-Präsentation</vt:lpstr>
      <vt:lpstr>PowerPoint-Präsentation</vt:lpstr>
      <vt:lpstr>PowerPoint-Präsentation</vt:lpstr>
      <vt:lpstr>PowerPoint-Präsentation</vt:lpstr>
      <vt:lpstr>Regulatory Solutions</vt:lpstr>
      <vt:lpstr>PowerPoint-Präsentation</vt:lpstr>
      <vt:lpstr>PowerPoint-Präsentation</vt:lpstr>
      <vt:lpstr>PowerPoint-Präsentation</vt:lpstr>
      <vt:lpstr>PowerPoint-Präsentation</vt:lpstr>
      <vt:lpstr>Thank you very much  for your attention.</vt:lpstr>
      <vt:lpstr>PowerPoint-Präsentation</vt:lpstr>
      <vt:lpstr>We fight for nature,  the environment and consumers!</vt:lpstr>
    </vt:vector>
  </TitlesOfParts>
  <Company>Deutsche Umwelthilfe e.V.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Judith Mülders | DUH</dc:creator>
  <cp:lastModifiedBy>Laura Geßner | DUH</cp:lastModifiedBy>
  <cp:revision>268</cp:revision>
  <cp:lastPrinted>2012-06-02T05:51:59Z</cp:lastPrinted>
  <dcterms:created xsi:type="dcterms:W3CDTF">2022-04-21T12:05:24Z</dcterms:created>
  <dcterms:modified xsi:type="dcterms:W3CDTF">2022-05-09T13:47:04Z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Dokument</vt:lpwstr>
  </property>
  <property fmtid="{D5CDD505-2E9C-101B-9397-08002B2CF9AE}" pid="3" name="ContentTypeId">
    <vt:lpwstr>0x010100F5DB81628B1ECD4FA14232261E3846E1</vt:lpwstr>
  </property>
</Properties>
</file>